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7"/>
  </p:notesMasterIdLst>
  <p:sldIdLst>
    <p:sldId id="256" r:id="rId3"/>
    <p:sldId id="257" r:id="rId4"/>
    <p:sldId id="296" r:id="rId5"/>
    <p:sldId id="299" r:id="rId6"/>
    <p:sldId id="262" r:id="rId7"/>
    <p:sldId id="259" r:id="rId8"/>
    <p:sldId id="258" r:id="rId9"/>
    <p:sldId id="265" r:id="rId10"/>
    <p:sldId id="261" r:id="rId11"/>
    <p:sldId id="263" r:id="rId12"/>
    <p:sldId id="300" r:id="rId13"/>
    <p:sldId id="266" r:id="rId14"/>
    <p:sldId id="270" r:id="rId15"/>
    <p:sldId id="301" r:id="rId16"/>
    <p:sldId id="267" r:id="rId17"/>
    <p:sldId id="302" r:id="rId18"/>
    <p:sldId id="305" r:id="rId19"/>
    <p:sldId id="311" r:id="rId20"/>
    <p:sldId id="273" r:id="rId21"/>
    <p:sldId id="310" r:id="rId22"/>
    <p:sldId id="271" r:id="rId23"/>
    <p:sldId id="272"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x="9144000" cy="5143500" type="screen16x9"/>
  <p:notesSz cx="6858000" cy="9144000"/>
  <p:embeddedFontLst>
    <p:embeddedFont>
      <p:font typeface="Amatic SC" panose="00000500000000000000" pitchFamily="2" charset="-79"/>
      <p:regular r:id="rId48"/>
      <p:bold r:id="rId49"/>
    </p:embeddedFont>
    <p:embeddedFont>
      <p:font typeface="Arial Rounded MT Bold" panose="020F0704030504030204" pitchFamily="34" charset="0"/>
      <p:regular r:id="rId50"/>
    </p:embeddedFont>
    <p:embeddedFont>
      <p:font typeface="Lato" panose="020F0502020204030203" pitchFamily="34" charset="0"/>
      <p:regular r:id="rId51"/>
      <p:bold r:id="rId52"/>
      <p:italic r:id="rId53"/>
      <p:boldItalic r:id="rId54"/>
    </p:embeddedFont>
    <p:embeddedFont>
      <p:font typeface="Lato Light" panose="020F0502020204030203" pitchFamily="34" charset="0"/>
      <p:regular r:id="rId55"/>
      <p:italic r:id="rId56"/>
    </p:embeddedFont>
    <p:embeddedFont>
      <p:font typeface="Nunito Light" pitchFamily="2" charset="0"/>
      <p:regular r:id="rId57"/>
      <p:italic r:id="rId58"/>
    </p:embeddedFont>
    <p:embeddedFont>
      <p:font typeface="Open Sans" panose="020B0606030504020204" pitchFamily="34" charset="0"/>
      <p:regular r:id="rId59"/>
      <p:bold r:id="rId60"/>
      <p:italic r:id="rId61"/>
      <p:boldItalic r:id="rId62"/>
    </p:embeddedFont>
    <p:embeddedFont>
      <p:font typeface="Outfit" panose="020B0604020202020204" charset="0"/>
      <p:regular r:id="rId63"/>
      <p:bold r:id="rId64"/>
    </p:embeddedFont>
    <p:embeddedFont>
      <p:font typeface="Outfit ExtraBold" panose="020B0604020202020204" charset="0"/>
      <p:bold r:id="rId65"/>
    </p:embeddedFont>
    <p:embeddedFont>
      <p:font typeface="Proxima Nova" panose="020B0604020202020204" charset="0"/>
      <p:regular r:id="rId66"/>
      <p:bold r:id="rId67"/>
      <p:italic r:id="rId68"/>
      <p:boldItalic r:id="rId69"/>
    </p:embeddedFont>
    <p:embeddedFont>
      <p:font typeface="Proxima Nova Semibold" panose="020B0604020202020204" charset="0"/>
      <p:regular r:id="rId70"/>
      <p:bold r:id="rId71"/>
      <p:boldItalic r:id="rId72"/>
    </p:embeddedFont>
    <p:embeddedFont>
      <p:font typeface="Roboto Bold" panose="020B0604020202020204" charset="0"/>
      <p:bold r:id="rId73"/>
    </p:embeddedFont>
    <p:embeddedFont>
      <p:font typeface="Roboto Medium"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63A5E2-3FBB-4E5A-98C5-F20C1C9C6EDF}">
  <a:tblStyle styleId="{5763A5E2-3FBB-4E5A-98C5-F20C1C9C6E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76C715-27AD-404A-8533-3D615BE9DF5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94437" autoAdjust="0"/>
  </p:normalViewPr>
  <p:slideViewPr>
    <p:cSldViewPr snapToGrid="0">
      <p:cViewPr>
        <p:scale>
          <a:sx n="125" d="100"/>
          <a:sy n="125" d="100"/>
        </p:scale>
        <p:origin x="216" y="-22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f2e6270ebd_0_4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p:cNvGrpSpPr/>
        <p:nvPr/>
      </p:nvGrpSpPr>
      <p:grpSpPr>
        <a:xfrm>
          <a:off x="0" y="0"/>
          <a:ext cx="0" cy="0"/>
          <a:chOff x="0" y="0"/>
          <a:chExt cx="0" cy="0"/>
        </a:xfrm>
      </p:grpSpPr>
      <p:sp>
        <p:nvSpPr>
          <p:cNvPr id="3322" name="Google Shape;3322;g1f2e6270ebd_0_4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1f2e6270eb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1f2e6270eb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f2e6270ebd_0_4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f2e6270ebd_0_4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a:extLst>
            <a:ext uri="{FF2B5EF4-FFF2-40B4-BE49-F238E27FC236}">
              <a16:creationId xmlns:a16="http://schemas.microsoft.com/office/drawing/2014/main" id="{6AE7187C-BE45-C5BC-7E33-A29776FEA4A6}"/>
            </a:ext>
          </a:extLst>
        </p:cNvPr>
        <p:cNvGrpSpPr/>
        <p:nvPr/>
      </p:nvGrpSpPr>
      <p:grpSpPr>
        <a:xfrm>
          <a:off x="0" y="0"/>
          <a:ext cx="0" cy="0"/>
          <a:chOff x="0" y="0"/>
          <a:chExt cx="0" cy="0"/>
        </a:xfrm>
      </p:grpSpPr>
      <p:sp>
        <p:nvSpPr>
          <p:cNvPr id="3256" name="Google Shape;3256;g1f2e6270ebd_0_4739:notes">
            <a:extLst>
              <a:ext uri="{FF2B5EF4-FFF2-40B4-BE49-F238E27FC236}">
                <a16:creationId xmlns:a16="http://schemas.microsoft.com/office/drawing/2014/main" id="{9B1256E9-CA03-22FF-398A-59BACADDC2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a:extLst>
              <a:ext uri="{FF2B5EF4-FFF2-40B4-BE49-F238E27FC236}">
                <a16:creationId xmlns:a16="http://schemas.microsoft.com/office/drawing/2014/main" id="{66C0F4EE-DA75-D222-114E-FCF9BB63C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868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0"/>
        <p:cNvGrpSpPr/>
        <p:nvPr/>
      </p:nvGrpSpPr>
      <p:grpSpPr>
        <a:xfrm>
          <a:off x="0" y="0"/>
          <a:ext cx="0" cy="0"/>
          <a:chOff x="0" y="0"/>
          <a:chExt cx="0" cy="0"/>
        </a:xfrm>
      </p:grpSpPr>
      <p:sp>
        <p:nvSpPr>
          <p:cNvPr id="3331" name="Google Shape;3331;g1f2e6270ebd_0_4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2" name="Google Shape;3332;g1f2e6270ebd_0_4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1f2e6270ebd_0_4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1f2e6270ebd_0_4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1f2e6270ebd_0_4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1f2e6270ebd_0_4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1f2e6270ebd_0_4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1f2e6270ebd_0_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1f2e6270ebd_0_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1f2e6270ebd_0_4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3" name="Google Shape;2593;g1f2e6270ebd_0_4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1f2e6270ebd_0_5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1f2e6270ebd_0_5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Google Shape;3671;g1f2e6270ebd_0_14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2" name="Google Shape;3672;g1f2e6270ebd_0_14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1f2e6270ebd_0_14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8" name="Google Shape;3678;g1f2e6270ebd_0_14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1f2e6270ebd_0_14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4" name="Google Shape;3684;g1f2e6270ebd_0_14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0"/>
        <p:cNvGrpSpPr/>
        <p:nvPr/>
      </p:nvGrpSpPr>
      <p:grpSpPr>
        <a:xfrm>
          <a:off x="0" y="0"/>
          <a:ext cx="0" cy="0"/>
          <a:chOff x="0" y="0"/>
          <a:chExt cx="0" cy="0"/>
        </a:xfrm>
      </p:grpSpPr>
      <p:sp>
        <p:nvSpPr>
          <p:cNvPr id="3701" name="Google Shape;3701;g1f2e6270ebd_0_14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2" name="Google Shape;3702;g1f2e6270ebd_0_14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6"/>
        <p:cNvGrpSpPr/>
        <p:nvPr/>
      </p:nvGrpSpPr>
      <p:grpSpPr>
        <a:xfrm>
          <a:off x="0" y="0"/>
          <a:ext cx="0" cy="0"/>
          <a:chOff x="0" y="0"/>
          <a:chExt cx="0" cy="0"/>
        </a:xfrm>
      </p:grpSpPr>
      <p:sp>
        <p:nvSpPr>
          <p:cNvPr id="3717" name="Google Shape;3717;g1f2e6270ebd_0_14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8" name="Google Shape;3718;g1f2e6270ebd_0_14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1f2e6270ebd_0_15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1f2e6270ebd_0_15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6"/>
        <p:cNvGrpSpPr/>
        <p:nvPr/>
      </p:nvGrpSpPr>
      <p:grpSpPr>
        <a:xfrm>
          <a:off x="0" y="0"/>
          <a:ext cx="0" cy="0"/>
          <a:chOff x="0" y="0"/>
          <a:chExt cx="0" cy="0"/>
        </a:xfrm>
      </p:grpSpPr>
      <p:sp>
        <p:nvSpPr>
          <p:cNvPr id="6257" name="Google Shape;6257;g1f2e6270ebd_0_17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8" name="Google Shape;6258;g1f2e6270ebd_0_17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5"/>
        <p:cNvGrpSpPr/>
        <p:nvPr/>
      </p:nvGrpSpPr>
      <p:grpSpPr>
        <a:xfrm>
          <a:off x="0" y="0"/>
          <a:ext cx="0" cy="0"/>
          <a:chOff x="0" y="0"/>
          <a:chExt cx="0" cy="0"/>
        </a:xfrm>
      </p:grpSpPr>
      <p:sp>
        <p:nvSpPr>
          <p:cNvPr id="6676" name="Google Shape;6676;g1f2e6270ebd_0_17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7" name="Google Shape;6677;g1f2e6270ebd_0_17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5"/>
        <p:cNvGrpSpPr/>
        <p:nvPr/>
      </p:nvGrpSpPr>
      <p:grpSpPr>
        <a:xfrm>
          <a:off x="0" y="0"/>
          <a:ext cx="0" cy="0"/>
          <a:chOff x="0" y="0"/>
          <a:chExt cx="0" cy="0"/>
        </a:xfrm>
      </p:grpSpPr>
      <p:sp>
        <p:nvSpPr>
          <p:cNvPr id="6846" name="Google Shape;6846;g1f2e6270ebd_0_18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7" name="Google Shape;6847;g1f2e6270ebd_0_18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a:extLst>
            <a:ext uri="{FF2B5EF4-FFF2-40B4-BE49-F238E27FC236}">
              <a16:creationId xmlns:a16="http://schemas.microsoft.com/office/drawing/2014/main" id="{DC894E96-FC1A-BEC0-E48F-C4A02101E910}"/>
            </a:ext>
          </a:extLst>
        </p:cNvPr>
        <p:cNvGrpSpPr/>
        <p:nvPr/>
      </p:nvGrpSpPr>
      <p:grpSpPr>
        <a:xfrm>
          <a:off x="0" y="0"/>
          <a:ext cx="0" cy="0"/>
          <a:chOff x="0" y="0"/>
          <a:chExt cx="0" cy="0"/>
        </a:xfrm>
      </p:grpSpPr>
      <p:sp>
        <p:nvSpPr>
          <p:cNvPr id="3256" name="Google Shape;3256;g1f2e6270ebd_0_4739:notes">
            <a:extLst>
              <a:ext uri="{FF2B5EF4-FFF2-40B4-BE49-F238E27FC236}">
                <a16:creationId xmlns:a16="http://schemas.microsoft.com/office/drawing/2014/main" id="{CC7CF31B-929C-E6D1-3B19-0929C16E6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a:extLst>
              <a:ext uri="{FF2B5EF4-FFF2-40B4-BE49-F238E27FC236}">
                <a16:creationId xmlns:a16="http://schemas.microsoft.com/office/drawing/2014/main" id="{39DFDBDA-F9DB-873C-AED3-9CFBD9220C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571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0"/>
        <p:cNvGrpSpPr/>
        <p:nvPr/>
      </p:nvGrpSpPr>
      <p:grpSpPr>
        <a:xfrm>
          <a:off x="0" y="0"/>
          <a:ext cx="0" cy="0"/>
          <a:chOff x="0" y="0"/>
          <a:chExt cx="0" cy="0"/>
        </a:xfrm>
      </p:grpSpPr>
      <p:sp>
        <p:nvSpPr>
          <p:cNvPr id="7251" name="Google Shape;7251;g1f2e6270ebd_0_18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2" name="Google Shape;7252;g1f2e6270ebd_0_18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0"/>
        <p:cNvGrpSpPr/>
        <p:nvPr/>
      </p:nvGrpSpPr>
      <p:grpSpPr>
        <a:xfrm>
          <a:off x="0" y="0"/>
          <a:ext cx="0" cy="0"/>
          <a:chOff x="0" y="0"/>
          <a:chExt cx="0" cy="0"/>
        </a:xfrm>
      </p:grpSpPr>
      <p:sp>
        <p:nvSpPr>
          <p:cNvPr id="7631" name="Google Shape;7631;g1f2e6270ebd_0_18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2" name="Google Shape;7632;g1f2e6270ebd_0_18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6"/>
        <p:cNvGrpSpPr/>
        <p:nvPr/>
      </p:nvGrpSpPr>
      <p:grpSpPr>
        <a:xfrm>
          <a:off x="0" y="0"/>
          <a:ext cx="0" cy="0"/>
          <a:chOff x="0" y="0"/>
          <a:chExt cx="0" cy="0"/>
        </a:xfrm>
      </p:grpSpPr>
      <p:sp>
        <p:nvSpPr>
          <p:cNvPr id="8057" name="Google Shape;8057;g1f2e6270ebd_0_19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8" name="Google Shape;8058;g1f2e6270ebd_0_19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7"/>
        <p:cNvGrpSpPr/>
        <p:nvPr/>
      </p:nvGrpSpPr>
      <p:grpSpPr>
        <a:xfrm>
          <a:off x="0" y="0"/>
          <a:ext cx="0" cy="0"/>
          <a:chOff x="0" y="0"/>
          <a:chExt cx="0" cy="0"/>
        </a:xfrm>
      </p:grpSpPr>
      <p:sp>
        <p:nvSpPr>
          <p:cNvPr id="8418" name="Google Shape;8418;g1f2e6270ebd_0_19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9" name="Google Shape;8419;g1f2e6270ebd_0_1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7"/>
        <p:cNvGrpSpPr/>
        <p:nvPr/>
      </p:nvGrpSpPr>
      <p:grpSpPr>
        <a:xfrm>
          <a:off x="0" y="0"/>
          <a:ext cx="0" cy="0"/>
          <a:chOff x="0" y="0"/>
          <a:chExt cx="0" cy="0"/>
        </a:xfrm>
      </p:grpSpPr>
      <p:sp>
        <p:nvSpPr>
          <p:cNvPr id="8928" name="Google Shape;8928;g1f2e6270ebd_0_20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9" name="Google Shape;8929;g1f2e6270ebd_0_20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7"/>
        <p:cNvGrpSpPr/>
        <p:nvPr/>
      </p:nvGrpSpPr>
      <p:grpSpPr>
        <a:xfrm>
          <a:off x="0" y="0"/>
          <a:ext cx="0" cy="0"/>
          <a:chOff x="0" y="0"/>
          <a:chExt cx="0" cy="0"/>
        </a:xfrm>
      </p:grpSpPr>
      <p:sp>
        <p:nvSpPr>
          <p:cNvPr id="9548" name="Google Shape;9548;g1f2e6270ebd_0_20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9" name="Google Shape;9549;g1f2e6270ebd_0_20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1"/>
        <p:cNvGrpSpPr/>
        <p:nvPr/>
      </p:nvGrpSpPr>
      <p:grpSpPr>
        <a:xfrm>
          <a:off x="0" y="0"/>
          <a:ext cx="0" cy="0"/>
          <a:chOff x="0" y="0"/>
          <a:chExt cx="0" cy="0"/>
        </a:xfrm>
      </p:grpSpPr>
      <p:sp>
        <p:nvSpPr>
          <p:cNvPr id="10142" name="Google Shape;10142;g1f2e6270ebd_0_21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3" name="Google Shape;10143;g1f2e6270ebd_0_2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2"/>
        <p:cNvGrpSpPr/>
        <p:nvPr/>
      </p:nvGrpSpPr>
      <p:grpSpPr>
        <a:xfrm>
          <a:off x="0" y="0"/>
          <a:ext cx="0" cy="0"/>
          <a:chOff x="0" y="0"/>
          <a:chExt cx="0" cy="0"/>
        </a:xfrm>
      </p:grpSpPr>
      <p:sp>
        <p:nvSpPr>
          <p:cNvPr id="10463" name="Google Shape;10463;g1f2e6270ebd_0_21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4" name="Google Shape;10464;g1f2e6270ebd_0_21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0"/>
        <p:cNvGrpSpPr/>
        <p:nvPr/>
      </p:nvGrpSpPr>
      <p:grpSpPr>
        <a:xfrm>
          <a:off x="0" y="0"/>
          <a:ext cx="0" cy="0"/>
          <a:chOff x="0" y="0"/>
          <a:chExt cx="0" cy="0"/>
        </a:xfrm>
      </p:grpSpPr>
      <p:sp>
        <p:nvSpPr>
          <p:cNvPr id="10771" name="Google Shape;10771;g1f2e6270ebd_0_220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2" name="Google Shape;10772;g1f2e6270ebd_0_22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1f2e6270ebd_0_4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1f2e6270ebd_0_4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1f2e6270ebd_0_4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f2e6270ebd_0_4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f2e6270ebd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1f2e6270ebd_0_4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1f2e6270ebd_0_4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1f2e6270ebd_0_4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f2e6270ebd_0_4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g1f2e6270ebd_0_4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3995" cy="5143491"/>
            <a:chOff x="0" y="0"/>
            <a:chExt cx="9143995" cy="5143491"/>
          </a:xfrm>
        </p:grpSpPr>
        <p:sp>
          <p:nvSpPr>
            <p:cNvPr id="10" name="Google Shape;10;p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 name="Google Shape;11;p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 name="Google Shape;12;p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 name="Google Shape;13;p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 name="Google Shape;14;p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 name="Google Shape;15;p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 name="Google Shape;16;p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 name="Google Shape;17;p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 name="Google Shape;18;p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 name="Google Shape;19;p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 name="Google Shape;20;p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 name="Google Shape;21;p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 name="Google Shape;22;p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 name="Google Shape;23;p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 name="Google Shape;24;p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 name="Google Shape;25;p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 name="Google Shape;26;p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 name="Google Shape;27;p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 name="Google Shape;28;p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 name="Google Shape;29;p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 name="Google Shape;30;p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1" name="Google Shape;31;p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2" name="Google Shape;32;p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3" name="Google Shape;33;p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4" name="Google Shape;34;p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 name="Google Shape;35;p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 name="Google Shape;36;p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 name="Google Shape;37;p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 name="Google Shape;38;p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 name="Google Shape;39;p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 name="Google Shape;40;p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 name="Google Shape;41;p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 name="Google Shape;42;p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 name="Google Shape;43;p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 name="Google Shape;44;p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 name="Google Shape;45;p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 name="Google Shape;46;p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7" name="Google Shape;47;p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 name="Google Shape;48;p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 name="Google Shape;49;p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 name="Google Shape;50;p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 name="Google Shape;51;p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 name="Google Shape;52;p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 name="Google Shape;53;p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 name="Google Shape;54;p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 name="Google Shape;55;p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 name="Google Shape;56;p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 name="Google Shape;57;p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 name="Google Shape;58;p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 name="Google Shape;59;p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 name="Google Shape;60;p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 name="Google Shape;61;p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 name="Google Shape;62;p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 name="Google Shape;63;p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 name="Google Shape;64;p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 name="Google Shape;65;p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 name="Google Shape;66;p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 name="Google Shape;67;p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 name="Google Shape;68;p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 name="Google Shape;69;p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 name="Google Shape;70;p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 name="Google Shape;71;p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 name="Google Shape;72;p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 name="Google Shape;73;p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 name="Google Shape;74;p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 name="Google Shape;75;p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 name="Google Shape;76;p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 name="Google Shape;77;p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 name="Google Shape;78;p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 name="Google Shape;79;p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 name="Google Shape;80;p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 name="Google Shape;81;p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 name="Google Shape;82;p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 name="Google Shape;83;p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 name="Google Shape;84;p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 name="Google Shape;85;p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 name="Google Shape;86;p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 name="Google Shape;87;p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 name="Google Shape;88;p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 name="Google Shape;89;p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 name="Google Shape;90;p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 name="Google Shape;91;p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 name="Google Shape;92;p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 name="Google Shape;93;p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 name="Google Shape;94;p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 name="Google Shape;95;p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 name="Google Shape;96;p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 name="Google Shape;97;p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 name="Google Shape;98;p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 name="Google Shape;99;p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 name="Google Shape;100;p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 name="Google Shape;101;p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102" name="Google Shape;102;p2"/>
          <p:cNvGrpSpPr/>
          <p:nvPr/>
        </p:nvGrpSpPr>
        <p:grpSpPr>
          <a:xfrm rot="10800000">
            <a:off x="711299" y="4"/>
            <a:ext cx="7721361" cy="453231"/>
            <a:chOff x="713261" y="4150779"/>
            <a:chExt cx="7721361" cy="453231"/>
          </a:xfrm>
        </p:grpSpPr>
        <p:grpSp>
          <p:nvGrpSpPr>
            <p:cNvPr id="103" name="Google Shape;103;p2"/>
            <p:cNvGrpSpPr/>
            <p:nvPr/>
          </p:nvGrpSpPr>
          <p:grpSpPr>
            <a:xfrm>
              <a:off x="713261" y="4150779"/>
              <a:ext cx="4528741" cy="453231"/>
              <a:chOff x="2226811" y="890954"/>
              <a:chExt cx="4528741" cy="453231"/>
            </a:xfrm>
          </p:grpSpPr>
          <p:sp>
            <p:nvSpPr>
              <p:cNvPr id="104" name="Google Shape;104;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4" name="Google Shape;134;p2"/>
            <p:cNvGrpSpPr/>
            <p:nvPr/>
          </p:nvGrpSpPr>
          <p:grpSpPr>
            <a:xfrm>
              <a:off x="5301739" y="4150779"/>
              <a:ext cx="3132883" cy="453231"/>
              <a:chOff x="5301739" y="4150779"/>
              <a:chExt cx="3132883" cy="453231"/>
            </a:xfrm>
          </p:grpSpPr>
          <p:sp>
            <p:nvSpPr>
              <p:cNvPr id="135" name="Google Shape;135;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6" name="Google Shape;156;p2"/>
          <p:cNvGrpSpPr/>
          <p:nvPr/>
        </p:nvGrpSpPr>
        <p:grpSpPr>
          <a:xfrm>
            <a:off x="711324" y="4690279"/>
            <a:ext cx="7721361" cy="453231"/>
            <a:chOff x="713261" y="4150779"/>
            <a:chExt cx="7721361" cy="453231"/>
          </a:xfrm>
        </p:grpSpPr>
        <p:grpSp>
          <p:nvGrpSpPr>
            <p:cNvPr id="157" name="Google Shape;157;p2"/>
            <p:cNvGrpSpPr/>
            <p:nvPr/>
          </p:nvGrpSpPr>
          <p:grpSpPr>
            <a:xfrm>
              <a:off x="713261" y="4150779"/>
              <a:ext cx="4528741" cy="453231"/>
              <a:chOff x="2226811" y="890954"/>
              <a:chExt cx="4528741" cy="453231"/>
            </a:xfrm>
          </p:grpSpPr>
          <p:sp>
            <p:nvSpPr>
              <p:cNvPr id="158" name="Google Shape;158;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8" name="Google Shape;188;p2"/>
            <p:cNvGrpSpPr/>
            <p:nvPr/>
          </p:nvGrpSpPr>
          <p:grpSpPr>
            <a:xfrm>
              <a:off x="5301739" y="4150779"/>
              <a:ext cx="3132883" cy="453231"/>
              <a:chOff x="5301739" y="4150779"/>
              <a:chExt cx="3132883" cy="453231"/>
            </a:xfrm>
          </p:grpSpPr>
          <p:sp>
            <p:nvSpPr>
              <p:cNvPr id="189" name="Google Shape;189;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10" name="Google Shape;210;p2"/>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70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
        <p:nvSpPr>
          <p:cNvPr id="211" name="Google Shape;211;p2"/>
          <p:cNvSpPr txBox="1">
            <a:spLocks noGrp="1"/>
          </p:cNvSpPr>
          <p:nvPr>
            <p:ph type="subTitle" idx="1"/>
          </p:nvPr>
        </p:nvSpPr>
        <p:spPr>
          <a:xfrm>
            <a:off x="713225" y="3180500"/>
            <a:ext cx="7721400" cy="47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600"/>
            </a:lvl1pPr>
            <a:lvl2pPr lvl="1" rtl="0">
              <a:lnSpc>
                <a:spcPct val="100000"/>
              </a:lnSpc>
              <a:spcBef>
                <a:spcPts val="0"/>
              </a:spcBef>
              <a:spcAft>
                <a:spcPts val="0"/>
              </a:spcAft>
              <a:buClr>
                <a:schemeClr val="dk2"/>
              </a:buClr>
              <a:buSzPts val="1800"/>
              <a:buNone/>
              <a:defRPr sz="1800">
                <a:solidFill>
                  <a:schemeClr val="dk2"/>
                </a:solidFill>
              </a:defRPr>
            </a:lvl2pPr>
            <a:lvl3pPr lvl="2" rtl="0">
              <a:lnSpc>
                <a:spcPct val="100000"/>
              </a:lnSpc>
              <a:spcBef>
                <a:spcPts val="0"/>
              </a:spcBef>
              <a:spcAft>
                <a:spcPts val="0"/>
              </a:spcAft>
              <a:buClr>
                <a:schemeClr val="dk2"/>
              </a:buClr>
              <a:buSzPts val="1800"/>
              <a:buNone/>
              <a:defRPr sz="1800">
                <a:solidFill>
                  <a:schemeClr val="dk2"/>
                </a:solidFill>
              </a:defRPr>
            </a:lvl3pPr>
            <a:lvl4pPr lvl="3" rtl="0">
              <a:lnSpc>
                <a:spcPct val="100000"/>
              </a:lnSpc>
              <a:spcBef>
                <a:spcPts val="0"/>
              </a:spcBef>
              <a:spcAft>
                <a:spcPts val="0"/>
              </a:spcAft>
              <a:buClr>
                <a:schemeClr val="dk2"/>
              </a:buClr>
              <a:buSzPts val="1800"/>
              <a:buNone/>
              <a:defRPr sz="1800">
                <a:solidFill>
                  <a:schemeClr val="dk2"/>
                </a:solidFill>
              </a:defRPr>
            </a:lvl4pPr>
            <a:lvl5pPr lvl="4" rtl="0">
              <a:lnSpc>
                <a:spcPct val="100000"/>
              </a:lnSpc>
              <a:spcBef>
                <a:spcPts val="0"/>
              </a:spcBef>
              <a:spcAft>
                <a:spcPts val="0"/>
              </a:spcAft>
              <a:buClr>
                <a:schemeClr val="dk2"/>
              </a:buClr>
              <a:buSzPts val="1800"/>
              <a:buNone/>
              <a:defRPr sz="1800">
                <a:solidFill>
                  <a:schemeClr val="dk2"/>
                </a:solidFill>
              </a:defRPr>
            </a:lvl5pPr>
            <a:lvl6pPr lvl="5" rtl="0">
              <a:lnSpc>
                <a:spcPct val="100000"/>
              </a:lnSpc>
              <a:spcBef>
                <a:spcPts val="0"/>
              </a:spcBef>
              <a:spcAft>
                <a:spcPts val="0"/>
              </a:spcAft>
              <a:buClr>
                <a:schemeClr val="dk2"/>
              </a:buClr>
              <a:buSzPts val="1800"/>
              <a:buNone/>
              <a:defRPr sz="1800">
                <a:solidFill>
                  <a:schemeClr val="dk2"/>
                </a:solidFill>
              </a:defRPr>
            </a:lvl6pPr>
            <a:lvl7pPr lvl="6" rtl="0">
              <a:lnSpc>
                <a:spcPct val="100000"/>
              </a:lnSpc>
              <a:spcBef>
                <a:spcPts val="0"/>
              </a:spcBef>
              <a:spcAft>
                <a:spcPts val="0"/>
              </a:spcAft>
              <a:buClr>
                <a:schemeClr val="dk2"/>
              </a:buClr>
              <a:buSzPts val="1800"/>
              <a:buNone/>
              <a:defRPr sz="1800">
                <a:solidFill>
                  <a:schemeClr val="dk2"/>
                </a:solidFill>
              </a:defRPr>
            </a:lvl7pPr>
            <a:lvl8pPr lvl="7" rtl="0">
              <a:lnSpc>
                <a:spcPct val="100000"/>
              </a:lnSpc>
              <a:spcBef>
                <a:spcPts val="0"/>
              </a:spcBef>
              <a:spcAft>
                <a:spcPts val="0"/>
              </a:spcAft>
              <a:buClr>
                <a:schemeClr val="dk2"/>
              </a:buClr>
              <a:buSzPts val="1800"/>
              <a:buNone/>
              <a:defRPr sz="1800">
                <a:solidFill>
                  <a:schemeClr val="dk2"/>
                </a:solidFill>
              </a:defRPr>
            </a:lvl8pPr>
            <a:lvl9pPr lvl="8" rtl="0">
              <a:lnSpc>
                <a:spcPct val="100000"/>
              </a:lnSpc>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76"/>
        <p:cNvGrpSpPr/>
        <p:nvPr/>
      </p:nvGrpSpPr>
      <p:grpSpPr>
        <a:xfrm>
          <a:off x="0" y="0"/>
          <a:ext cx="0" cy="0"/>
          <a:chOff x="0" y="0"/>
          <a:chExt cx="0" cy="0"/>
        </a:xfrm>
      </p:grpSpPr>
      <p:grpSp>
        <p:nvGrpSpPr>
          <p:cNvPr id="1077" name="Google Shape;1077;p13"/>
          <p:cNvGrpSpPr/>
          <p:nvPr/>
        </p:nvGrpSpPr>
        <p:grpSpPr>
          <a:xfrm>
            <a:off x="0" y="0"/>
            <a:ext cx="9143995" cy="5143491"/>
            <a:chOff x="0" y="0"/>
            <a:chExt cx="9143995" cy="5143491"/>
          </a:xfrm>
        </p:grpSpPr>
        <p:sp>
          <p:nvSpPr>
            <p:cNvPr id="1078" name="Google Shape;1078;p1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9" name="Google Shape;1079;p1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0" name="Google Shape;1080;p1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1" name="Google Shape;1081;p1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2" name="Google Shape;1082;p1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3" name="Google Shape;1083;p1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4" name="Google Shape;1084;p1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5" name="Google Shape;1085;p1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6" name="Google Shape;1086;p1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7" name="Google Shape;1087;p1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8" name="Google Shape;1088;p1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9" name="Google Shape;1089;p1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0" name="Google Shape;1090;p1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1" name="Google Shape;1091;p1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2" name="Google Shape;1092;p1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3" name="Google Shape;1093;p1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4" name="Google Shape;1094;p1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5" name="Google Shape;1095;p1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6" name="Google Shape;1096;p1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7" name="Google Shape;1097;p1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8" name="Google Shape;1098;p1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9" name="Google Shape;1099;p1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0" name="Google Shape;1100;p1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1" name="Google Shape;1101;p1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2" name="Google Shape;1102;p1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3" name="Google Shape;1103;p1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4" name="Google Shape;1104;p1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5" name="Google Shape;1105;p1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6" name="Google Shape;1106;p1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7" name="Google Shape;1107;p1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8" name="Google Shape;1108;p1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9" name="Google Shape;1109;p1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0" name="Google Shape;1110;p1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1" name="Google Shape;1111;p1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2" name="Google Shape;1112;p1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3" name="Google Shape;1113;p1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4" name="Google Shape;1114;p1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5" name="Google Shape;1115;p1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6" name="Google Shape;1116;p1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7" name="Google Shape;1117;p1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8" name="Google Shape;1118;p1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9" name="Google Shape;1119;p1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0" name="Google Shape;1120;p1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1" name="Google Shape;1121;p1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2" name="Google Shape;1122;p1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3" name="Google Shape;1123;p1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4" name="Google Shape;1124;p1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5" name="Google Shape;1125;p1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6" name="Google Shape;1126;p1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7" name="Google Shape;1127;p1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8" name="Google Shape;1128;p1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9" name="Google Shape;1129;p1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0" name="Google Shape;1130;p1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1" name="Google Shape;1131;p1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2" name="Google Shape;1132;p1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3" name="Google Shape;1133;p1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4" name="Google Shape;1134;p1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5" name="Google Shape;1135;p1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6" name="Google Shape;1136;p1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7" name="Google Shape;1137;p1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8" name="Google Shape;1138;p1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9" name="Google Shape;1139;p1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0" name="Google Shape;1140;p1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1" name="Google Shape;1141;p1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2" name="Google Shape;1142;p1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3" name="Google Shape;1143;p1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4" name="Google Shape;1144;p1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5" name="Google Shape;1145;p1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6" name="Google Shape;1146;p1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7" name="Google Shape;1147;p1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8" name="Google Shape;1148;p1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9" name="Google Shape;1149;p1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0" name="Google Shape;1150;p1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1" name="Google Shape;1151;p1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2" name="Google Shape;1152;p1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3" name="Google Shape;1153;p1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4" name="Google Shape;1154;p1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5" name="Google Shape;1155;p1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6" name="Google Shape;1156;p1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7" name="Google Shape;1157;p1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8" name="Google Shape;1158;p1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9" name="Google Shape;1159;p1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0" name="Google Shape;1160;p1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1" name="Google Shape;1161;p1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2" name="Google Shape;1162;p1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3" name="Google Shape;1163;p1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4" name="Google Shape;1164;p1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5" name="Google Shape;1165;p1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6" name="Google Shape;1166;p1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7" name="Google Shape;1167;p1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8" name="Google Shape;1168;p1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9" name="Google Shape;1169;p1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170" name="Google Shape;117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71" name="Google Shape;1171;p13"/>
          <p:cNvGrpSpPr/>
          <p:nvPr/>
        </p:nvGrpSpPr>
        <p:grpSpPr>
          <a:xfrm rot="10800000">
            <a:off x="8690758" y="539499"/>
            <a:ext cx="453231" cy="4057299"/>
            <a:chOff x="-17" y="539499"/>
            <a:chExt cx="453231" cy="4057299"/>
          </a:xfrm>
        </p:grpSpPr>
        <p:sp>
          <p:nvSpPr>
            <p:cNvPr id="1172" name="Google Shape;1172;p13"/>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3" name="Google Shape;1173;p13"/>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13"/>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5" name="Google Shape;1175;p13"/>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6" name="Google Shape;1176;p13"/>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13"/>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13"/>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9" name="Google Shape;1179;p13"/>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13"/>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1" name="Google Shape;1181;p13"/>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2" name="Google Shape;1182;p13"/>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3" name="Google Shape;1183;p13"/>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4" name="Google Shape;1184;p13"/>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5" name="Google Shape;1185;p13"/>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6" name="Google Shape;1186;p13"/>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7" name="Google Shape;1187;p13"/>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8" name="Google Shape;1188;p13"/>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9" name="Google Shape;1189;p13"/>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0" name="Google Shape;1190;p13"/>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1" name="Google Shape;1191;p13"/>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13"/>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3" name="Google Shape;1193;p13"/>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4" name="Google Shape;1194;p13"/>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5" name="Google Shape;1195;p13"/>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6" name="Google Shape;1196;p13"/>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7" name="Google Shape;1197;p13"/>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13"/>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9" name="Google Shape;1199;p13"/>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13"/>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1" name="Google Shape;1201;p13"/>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2"/>
        <p:cNvGrpSpPr/>
        <p:nvPr/>
      </p:nvGrpSpPr>
      <p:grpSpPr>
        <a:xfrm>
          <a:off x="0" y="0"/>
          <a:ext cx="0" cy="0"/>
          <a:chOff x="0" y="0"/>
          <a:chExt cx="0" cy="0"/>
        </a:xfrm>
      </p:grpSpPr>
      <p:grpSp>
        <p:nvGrpSpPr>
          <p:cNvPr id="1203" name="Google Shape;1203;p14"/>
          <p:cNvGrpSpPr/>
          <p:nvPr/>
        </p:nvGrpSpPr>
        <p:grpSpPr>
          <a:xfrm>
            <a:off x="0" y="0"/>
            <a:ext cx="9143995" cy="5143491"/>
            <a:chOff x="0" y="0"/>
            <a:chExt cx="9143995" cy="5143491"/>
          </a:xfrm>
        </p:grpSpPr>
        <p:sp>
          <p:nvSpPr>
            <p:cNvPr id="1204" name="Google Shape;1204;p1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5" name="Google Shape;1205;p1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6" name="Google Shape;1206;p1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7" name="Google Shape;1207;p1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8" name="Google Shape;1208;p1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9" name="Google Shape;1209;p1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0" name="Google Shape;1210;p1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1" name="Google Shape;1211;p1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2" name="Google Shape;1212;p1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3" name="Google Shape;1213;p1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4" name="Google Shape;1214;p1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5" name="Google Shape;1215;p1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6" name="Google Shape;1216;p1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7" name="Google Shape;1217;p1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8" name="Google Shape;1218;p1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9" name="Google Shape;1219;p1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0" name="Google Shape;1220;p1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1" name="Google Shape;1221;p1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2" name="Google Shape;1222;p1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3" name="Google Shape;1223;p1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4" name="Google Shape;1224;p1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5" name="Google Shape;1225;p1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6" name="Google Shape;1226;p1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7" name="Google Shape;1227;p1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8" name="Google Shape;1228;p1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9" name="Google Shape;1229;p1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0" name="Google Shape;1230;p1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1" name="Google Shape;1231;p1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2" name="Google Shape;1232;p1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3" name="Google Shape;1233;p1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4" name="Google Shape;1234;p1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5" name="Google Shape;1235;p1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6" name="Google Shape;1236;p1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7" name="Google Shape;1237;p1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8" name="Google Shape;1238;p1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9" name="Google Shape;1239;p1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0" name="Google Shape;1240;p1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1" name="Google Shape;1241;p1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2" name="Google Shape;1242;p1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3" name="Google Shape;1243;p1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4" name="Google Shape;1244;p1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5" name="Google Shape;1245;p1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6" name="Google Shape;1246;p1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7" name="Google Shape;1247;p1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8" name="Google Shape;1248;p1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9" name="Google Shape;1249;p1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0" name="Google Shape;1250;p1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1" name="Google Shape;1251;p1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2" name="Google Shape;1252;p1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3" name="Google Shape;1253;p1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4" name="Google Shape;1254;p1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5" name="Google Shape;1255;p1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6" name="Google Shape;1256;p1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7" name="Google Shape;1257;p1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8" name="Google Shape;1258;p1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9" name="Google Shape;1259;p1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0" name="Google Shape;1260;p1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1" name="Google Shape;1261;p1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2" name="Google Shape;1262;p1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3" name="Google Shape;1263;p1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4" name="Google Shape;1264;p1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5" name="Google Shape;1265;p1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6" name="Google Shape;1266;p1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7" name="Google Shape;1267;p1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8" name="Google Shape;1268;p1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9" name="Google Shape;1269;p1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0" name="Google Shape;1270;p1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1" name="Google Shape;1271;p1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2" name="Google Shape;1272;p1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3" name="Google Shape;1273;p1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4" name="Google Shape;1274;p1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5" name="Google Shape;1275;p1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6" name="Google Shape;1276;p1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7" name="Google Shape;1277;p1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8" name="Google Shape;1278;p1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9" name="Google Shape;1279;p1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0" name="Google Shape;1280;p1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1" name="Google Shape;1281;p1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2" name="Google Shape;1282;p1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3" name="Google Shape;1283;p1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4" name="Google Shape;1284;p1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5" name="Google Shape;1285;p1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6" name="Google Shape;1286;p1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7" name="Google Shape;1287;p1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8" name="Google Shape;1288;p1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9" name="Google Shape;1289;p1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0" name="Google Shape;1290;p1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1" name="Google Shape;1291;p1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2" name="Google Shape;1292;p1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3" name="Google Shape;1293;p1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4" name="Google Shape;1294;p1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5" name="Google Shape;1295;p1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296" name="Google Shape;129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7" name="Google Shape;1297;p14"/>
          <p:cNvSpPr/>
          <p:nvPr/>
        </p:nvSpPr>
        <p:spPr>
          <a:xfrm>
            <a:off x="8563634" y="710541"/>
            <a:ext cx="63179" cy="41638"/>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4"/>
          <p:cNvSpPr/>
          <p:nvPr/>
        </p:nvSpPr>
        <p:spPr>
          <a:xfrm>
            <a:off x="8975951" y="687186"/>
            <a:ext cx="63431" cy="883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4"/>
          <p:cNvSpPr/>
          <p:nvPr/>
        </p:nvSpPr>
        <p:spPr>
          <a:xfrm>
            <a:off x="8871327" y="701008"/>
            <a:ext cx="63179" cy="607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14"/>
          <p:cNvSpPr/>
          <p:nvPr/>
        </p:nvSpPr>
        <p:spPr>
          <a:xfrm>
            <a:off x="9080828" y="694615"/>
            <a:ext cx="63179" cy="73514"/>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14"/>
          <p:cNvSpPr/>
          <p:nvPr/>
        </p:nvSpPr>
        <p:spPr>
          <a:xfrm>
            <a:off x="8766450" y="656865"/>
            <a:ext cx="63179" cy="149014"/>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14"/>
          <p:cNvSpPr/>
          <p:nvPr/>
        </p:nvSpPr>
        <p:spPr>
          <a:xfrm>
            <a:off x="524121" y="680926"/>
            <a:ext cx="63179" cy="100898"/>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14"/>
          <p:cNvSpPr/>
          <p:nvPr/>
        </p:nvSpPr>
        <p:spPr>
          <a:xfrm>
            <a:off x="314367" y="698419"/>
            <a:ext cx="63179" cy="65912"/>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4"/>
          <p:cNvSpPr/>
          <p:nvPr/>
        </p:nvSpPr>
        <p:spPr>
          <a:xfrm>
            <a:off x="104613" y="698462"/>
            <a:ext cx="63431" cy="65825"/>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4"/>
          <p:cNvSpPr/>
          <p:nvPr/>
        </p:nvSpPr>
        <p:spPr>
          <a:xfrm>
            <a:off x="209490" y="676348"/>
            <a:ext cx="63179" cy="110054"/>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4"/>
          <p:cNvSpPr/>
          <p:nvPr/>
        </p:nvSpPr>
        <p:spPr>
          <a:xfrm>
            <a:off x="8661573" y="718328"/>
            <a:ext cx="63179" cy="26088"/>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4"/>
          <p:cNvSpPr/>
          <p:nvPr/>
        </p:nvSpPr>
        <p:spPr>
          <a:xfrm>
            <a:off x="419244" y="720922"/>
            <a:ext cx="63179" cy="20905"/>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4"/>
          <p:cNvSpPr/>
          <p:nvPr/>
        </p:nvSpPr>
        <p:spPr>
          <a:xfrm>
            <a:off x="-11" y="649568"/>
            <a:ext cx="63179" cy="163613"/>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309"/>
        <p:cNvGrpSpPr/>
        <p:nvPr/>
      </p:nvGrpSpPr>
      <p:grpSpPr>
        <a:xfrm>
          <a:off x="0" y="0"/>
          <a:ext cx="0" cy="0"/>
          <a:chOff x="0" y="0"/>
          <a:chExt cx="0" cy="0"/>
        </a:xfrm>
      </p:grpSpPr>
      <p:grpSp>
        <p:nvGrpSpPr>
          <p:cNvPr id="1310" name="Google Shape;1310;p15"/>
          <p:cNvGrpSpPr/>
          <p:nvPr/>
        </p:nvGrpSpPr>
        <p:grpSpPr>
          <a:xfrm>
            <a:off x="0" y="0"/>
            <a:ext cx="9143995" cy="5143491"/>
            <a:chOff x="0" y="0"/>
            <a:chExt cx="9143995" cy="5143491"/>
          </a:xfrm>
        </p:grpSpPr>
        <p:sp>
          <p:nvSpPr>
            <p:cNvPr id="1311" name="Google Shape;1311;p1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2" name="Google Shape;1312;p1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3" name="Google Shape;1313;p1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4" name="Google Shape;1314;p1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5" name="Google Shape;1315;p1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6" name="Google Shape;1316;p1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7" name="Google Shape;1317;p1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8" name="Google Shape;1318;p1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9" name="Google Shape;1319;p1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0" name="Google Shape;1320;p1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1" name="Google Shape;1321;p1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2" name="Google Shape;1322;p1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3" name="Google Shape;1323;p1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4" name="Google Shape;1324;p1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5" name="Google Shape;1325;p1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6" name="Google Shape;1326;p1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7" name="Google Shape;1327;p1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8" name="Google Shape;1328;p1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9" name="Google Shape;1329;p1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0" name="Google Shape;1330;p1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1" name="Google Shape;1331;p1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2" name="Google Shape;1332;p1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3" name="Google Shape;1333;p1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4" name="Google Shape;1334;p1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5" name="Google Shape;1335;p1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6" name="Google Shape;1336;p1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7" name="Google Shape;1337;p1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8" name="Google Shape;1338;p1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9" name="Google Shape;1339;p1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0" name="Google Shape;1340;p1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1" name="Google Shape;1341;p1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2" name="Google Shape;1342;p1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3" name="Google Shape;1343;p1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4" name="Google Shape;1344;p1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5" name="Google Shape;1345;p1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6" name="Google Shape;1346;p1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7" name="Google Shape;1347;p1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8" name="Google Shape;1348;p1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9" name="Google Shape;1349;p1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0" name="Google Shape;1350;p1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1" name="Google Shape;1351;p1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2" name="Google Shape;1352;p1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3" name="Google Shape;1353;p1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4" name="Google Shape;1354;p1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5" name="Google Shape;1355;p1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6" name="Google Shape;1356;p1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7" name="Google Shape;1357;p1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8" name="Google Shape;1358;p1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9" name="Google Shape;1359;p1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0" name="Google Shape;1360;p1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1" name="Google Shape;1361;p1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2" name="Google Shape;1362;p1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3" name="Google Shape;1363;p1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4" name="Google Shape;1364;p1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5" name="Google Shape;1365;p1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6" name="Google Shape;1366;p1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7" name="Google Shape;1367;p1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8" name="Google Shape;1368;p1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9" name="Google Shape;1369;p1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0" name="Google Shape;1370;p1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1" name="Google Shape;1371;p1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2" name="Google Shape;1372;p1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3" name="Google Shape;1373;p1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4" name="Google Shape;1374;p1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5" name="Google Shape;1375;p1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6" name="Google Shape;1376;p1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7" name="Google Shape;1377;p1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8" name="Google Shape;1378;p1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9" name="Google Shape;1379;p1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0" name="Google Shape;1380;p1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1" name="Google Shape;1381;p1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2" name="Google Shape;1382;p1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3" name="Google Shape;1383;p1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4" name="Google Shape;1384;p1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5" name="Google Shape;1385;p1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6" name="Google Shape;1386;p1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7" name="Google Shape;1387;p1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8" name="Google Shape;1388;p1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9" name="Google Shape;1389;p1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0" name="Google Shape;1390;p1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1" name="Google Shape;1391;p1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2" name="Google Shape;1392;p1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3" name="Google Shape;1393;p1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4" name="Google Shape;1394;p1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5" name="Google Shape;1395;p1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6" name="Google Shape;1396;p1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7" name="Google Shape;1397;p1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8" name="Google Shape;1398;p1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9" name="Google Shape;1399;p1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00" name="Google Shape;1400;p1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01" name="Google Shape;1401;p1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02" name="Google Shape;1402;p1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403" name="Google Shape;140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04" name="Google Shape;1404;p15"/>
          <p:cNvGrpSpPr/>
          <p:nvPr/>
        </p:nvGrpSpPr>
        <p:grpSpPr>
          <a:xfrm>
            <a:off x="2298156" y="4651367"/>
            <a:ext cx="4547874" cy="491789"/>
            <a:chOff x="122000" y="4884626"/>
            <a:chExt cx="8899950" cy="258877"/>
          </a:xfrm>
        </p:grpSpPr>
        <p:sp>
          <p:nvSpPr>
            <p:cNvPr id="1405" name="Google Shape;1405;p15"/>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15"/>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15"/>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15"/>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15"/>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15"/>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15"/>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15"/>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15"/>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4" name="Google Shape;1414;p15"/>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5" name="Google Shape;1415;p15"/>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6" name="Google Shape;1416;p15"/>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7" name="Google Shape;1417;p15"/>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8" name="Google Shape;1418;p15"/>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9" name="Google Shape;1419;p15"/>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0" name="Google Shape;1420;p15"/>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1" name="Google Shape;1421;p15"/>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2" name="Google Shape;1422;p15"/>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3" name="Google Shape;1423;p15"/>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4" name="Google Shape;1424;p15"/>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5" name="Google Shape;1425;p15"/>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6" name="Google Shape;1426;p15"/>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7" name="Google Shape;1427;p15"/>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8" name="Google Shape;1428;p15"/>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9" name="Google Shape;1429;p15"/>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0" name="Google Shape;1430;p15"/>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1" name="Google Shape;1431;p15"/>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2" name="Google Shape;1432;p15"/>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3" name="Google Shape;1433;p15"/>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4" name="Google Shape;1434;p15"/>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35" name="Google Shape;1435;p15"/>
          <p:cNvGrpSpPr/>
          <p:nvPr/>
        </p:nvGrpSpPr>
        <p:grpSpPr>
          <a:xfrm>
            <a:off x="2297975" y="4848940"/>
            <a:ext cx="4547874" cy="294550"/>
            <a:chOff x="122000" y="4884626"/>
            <a:chExt cx="8899950" cy="258877"/>
          </a:xfrm>
        </p:grpSpPr>
        <p:sp>
          <p:nvSpPr>
            <p:cNvPr id="1436" name="Google Shape;1436;p15"/>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7" name="Google Shape;1437;p15"/>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8" name="Google Shape;1438;p15"/>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9" name="Google Shape;1439;p15"/>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0" name="Google Shape;1440;p15"/>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1" name="Google Shape;1441;p15"/>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2" name="Google Shape;1442;p15"/>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3" name="Google Shape;1443;p15"/>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4" name="Google Shape;1444;p15"/>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5" name="Google Shape;1445;p15"/>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6" name="Google Shape;1446;p15"/>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7" name="Google Shape;1447;p15"/>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8" name="Google Shape;1448;p15"/>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9" name="Google Shape;1449;p15"/>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0" name="Google Shape;1450;p15"/>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1" name="Google Shape;1451;p15"/>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2" name="Google Shape;1452;p15"/>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3" name="Google Shape;1453;p15"/>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4" name="Google Shape;1454;p15"/>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5" name="Google Shape;1455;p15"/>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6" name="Google Shape;1456;p15"/>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7" name="Google Shape;1457;p15"/>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8" name="Google Shape;1458;p15"/>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9" name="Google Shape;1459;p15"/>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0" name="Google Shape;1460;p15"/>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1" name="Google Shape;1461;p15"/>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2" name="Google Shape;1462;p15"/>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3" name="Google Shape;1463;p15"/>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4" name="Google Shape;1464;p15"/>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5" name="Google Shape;1465;p15"/>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_1_1">
    <p:spTree>
      <p:nvGrpSpPr>
        <p:cNvPr id="1" name="Shape 1466"/>
        <p:cNvGrpSpPr/>
        <p:nvPr/>
      </p:nvGrpSpPr>
      <p:grpSpPr>
        <a:xfrm>
          <a:off x="0" y="0"/>
          <a:ext cx="0" cy="0"/>
          <a:chOff x="0" y="0"/>
          <a:chExt cx="0" cy="0"/>
        </a:xfrm>
      </p:grpSpPr>
      <p:grpSp>
        <p:nvGrpSpPr>
          <p:cNvPr id="1467" name="Google Shape;1467;p16"/>
          <p:cNvGrpSpPr/>
          <p:nvPr/>
        </p:nvGrpSpPr>
        <p:grpSpPr>
          <a:xfrm>
            <a:off x="0" y="0"/>
            <a:ext cx="9143995" cy="5143491"/>
            <a:chOff x="0" y="0"/>
            <a:chExt cx="9143995" cy="5143491"/>
          </a:xfrm>
        </p:grpSpPr>
        <p:sp>
          <p:nvSpPr>
            <p:cNvPr id="1468" name="Google Shape;1468;p1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69" name="Google Shape;1469;p1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0" name="Google Shape;1470;p1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1" name="Google Shape;1471;p1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2" name="Google Shape;1472;p1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3" name="Google Shape;1473;p1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4" name="Google Shape;1474;p1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5" name="Google Shape;1475;p1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6" name="Google Shape;1476;p1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7" name="Google Shape;1477;p1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8" name="Google Shape;1478;p1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9" name="Google Shape;1479;p1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0" name="Google Shape;1480;p1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1" name="Google Shape;1481;p1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2" name="Google Shape;1482;p1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3" name="Google Shape;1483;p1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4" name="Google Shape;1484;p1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5" name="Google Shape;1485;p1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6" name="Google Shape;1486;p1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7" name="Google Shape;1487;p1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8" name="Google Shape;1488;p1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9" name="Google Shape;1489;p1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0" name="Google Shape;1490;p1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1" name="Google Shape;1491;p1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2" name="Google Shape;1492;p1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3" name="Google Shape;1493;p1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4" name="Google Shape;1494;p1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5" name="Google Shape;1495;p1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6" name="Google Shape;1496;p1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7" name="Google Shape;1497;p1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8" name="Google Shape;1498;p1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9" name="Google Shape;1499;p1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0" name="Google Shape;1500;p1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1" name="Google Shape;1501;p1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2" name="Google Shape;1502;p1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3" name="Google Shape;1503;p1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4" name="Google Shape;1504;p1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5" name="Google Shape;1505;p1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6" name="Google Shape;1506;p1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7" name="Google Shape;1507;p1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8" name="Google Shape;1508;p1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9" name="Google Shape;1509;p1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0" name="Google Shape;1510;p1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1" name="Google Shape;1511;p1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2" name="Google Shape;1512;p1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3" name="Google Shape;1513;p1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4" name="Google Shape;1514;p1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5" name="Google Shape;1515;p1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6" name="Google Shape;1516;p1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7" name="Google Shape;1517;p1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8" name="Google Shape;1518;p1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9" name="Google Shape;1519;p1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0" name="Google Shape;1520;p1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1" name="Google Shape;1521;p1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2" name="Google Shape;1522;p1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3" name="Google Shape;1523;p1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4" name="Google Shape;1524;p1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5" name="Google Shape;1525;p1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6" name="Google Shape;1526;p1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7" name="Google Shape;1527;p1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8" name="Google Shape;1528;p1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9" name="Google Shape;1529;p1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0" name="Google Shape;1530;p1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1" name="Google Shape;1531;p1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2" name="Google Shape;1532;p1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3" name="Google Shape;1533;p1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4" name="Google Shape;1534;p1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5" name="Google Shape;1535;p1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6" name="Google Shape;1536;p1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7" name="Google Shape;1537;p1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8" name="Google Shape;1538;p1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9" name="Google Shape;1539;p1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0" name="Google Shape;1540;p1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1" name="Google Shape;1541;p1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2" name="Google Shape;1542;p1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3" name="Google Shape;1543;p1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4" name="Google Shape;1544;p1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5" name="Google Shape;1545;p1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6" name="Google Shape;1546;p1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7" name="Google Shape;1547;p1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8" name="Google Shape;1548;p1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9" name="Google Shape;1549;p1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0" name="Google Shape;1550;p1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1" name="Google Shape;1551;p1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2" name="Google Shape;1552;p1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3" name="Google Shape;1553;p1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4" name="Google Shape;1554;p1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5" name="Google Shape;1555;p1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6" name="Google Shape;1556;p1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7" name="Google Shape;1557;p1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8" name="Google Shape;1558;p1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9" name="Google Shape;1559;p1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560" name="Google Shape;15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1" name="Google Shape;1561;p16"/>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16"/>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16"/>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4" name="Google Shape;1564;p16"/>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16"/>
          <p:cNvSpPr txBox="1">
            <a:spLocks noGrp="1"/>
          </p:cNvSpPr>
          <p:nvPr>
            <p:ph type="title" idx="5" hasCustomPrompt="1"/>
          </p:nvPr>
        </p:nvSpPr>
        <p:spPr>
          <a:xfrm>
            <a:off x="737886"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6" name="Google Shape;1566;p16"/>
          <p:cNvSpPr txBox="1">
            <a:spLocks noGrp="1"/>
          </p:cNvSpPr>
          <p:nvPr>
            <p:ph type="title" idx="6" hasCustomPrompt="1"/>
          </p:nvPr>
        </p:nvSpPr>
        <p:spPr>
          <a:xfrm>
            <a:off x="4590537"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7" name="Google Shape;1567;p16"/>
          <p:cNvSpPr txBox="1">
            <a:spLocks noGrp="1"/>
          </p:cNvSpPr>
          <p:nvPr>
            <p:ph type="title" idx="7" hasCustomPrompt="1"/>
          </p:nvPr>
        </p:nvSpPr>
        <p:spPr>
          <a:xfrm>
            <a:off x="73788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8" name="Google Shape;1568;p16"/>
          <p:cNvSpPr txBox="1">
            <a:spLocks noGrp="1"/>
          </p:cNvSpPr>
          <p:nvPr>
            <p:ph type="title" idx="8" hasCustomPrompt="1"/>
          </p:nvPr>
        </p:nvSpPr>
        <p:spPr>
          <a:xfrm>
            <a:off x="459053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9" name="Google Shape;1569;p16"/>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0" name="Google Shape;1570;p16"/>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1" name="Google Shape;1571;p16"/>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2" name="Google Shape;1572;p16"/>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1573" name="Google Shape;1573;p16"/>
          <p:cNvGrpSpPr/>
          <p:nvPr/>
        </p:nvGrpSpPr>
        <p:grpSpPr>
          <a:xfrm>
            <a:off x="162681" y="4658602"/>
            <a:ext cx="847201" cy="384141"/>
            <a:chOff x="162681" y="4658602"/>
            <a:chExt cx="847201" cy="384141"/>
          </a:xfrm>
        </p:grpSpPr>
        <p:grpSp>
          <p:nvGrpSpPr>
            <p:cNvPr id="1574" name="Google Shape;1574;p16"/>
            <p:cNvGrpSpPr/>
            <p:nvPr/>
          </p:nvGrpSpPr>
          <p:grpSpPr>
            <a:xfrm>
              <a:off x="611557" y="4658602"/>
              <a:ext cx="398326" cy="384141"/>
              <a:chOff x="5732640" y="1801800"/>
              <a:chExt cx="388800" cy="1096920"/>
            </a:xfrm>
          </p:grpSpPr>
          <p:sp>
            <p:nvSpPr>
              <p:cNvPr id="1575" name="Google Shape;1575;p1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6" name="Google Shape;1576;p16"/>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7" name="Google Shape;1577;p16"/>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78" name="Google Shape;1578;p16"/>
            <p:cNvGrpSpPr/>
            <p:nvPr/>
          </p:nvGrpSpPr>
          <p:grpSpPr>
            <a:xfrm>
              <a:off x="162681" y="4658610"/>
              <a:ext cx="398326" cy="275215"/>
              <a:chOff x="4089960" y="2589480"/>
              <a:chExt cx="388800" cy="785880"/>
            </a:xfrm>
          </p:grpSpPr>
          <p:sp>
            <p:nvSpPr>
              <p:cNvPr id="1579" name="Google Shape;1579;p16"/>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0" name="Google Shape;1580;p16"/>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1" name="Google Shape;1581;p16"/>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82" name="Google Shape;1582;p16"/>
          <p:cNvGrpSpPr/>
          <p:nvPr/>
        </p:nvGrpSpPr>
        <p:grpSpPr>
          <a:xfrm>
            <a:off x="8102233" y="86275"/>
            <a:ext cx="846137" cy="453229"/>
            <a:chOff x="8102233" y="86275"/>
            <a:chExt cx="846137" cy="453229"/>
          </a:xfrm>
        </p:grpSpPr>
        <p:grpSp>
          <p:nvGrpSpPr>
            <p:cNvPr id="1583" name="Google Shape;1583;p16"/>
            <p:cNvGrpSpPr/>
            <p:nvPr/>
          </p:nvGrpSpPr>
          <p:grpSpPr>
            <a:xfrm>
              <a:off x="8102233" y="86275"/>
              <a:ext cx="397957" cy="453229"/>
              <a:chOff x="4836960" y="2166120"/>
              <a:chExt cx="388440" cy="1294200"/>
            </a:xfrm>
          </p:grpSpPr>
          <p:sp>
            <p:nvSpPr>
              <p:cNvPr id="1584" name="Google Shape;1584;p16"/>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5" name="Google Shape;1585;p16"/>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6" name="Google Shape;1586;p16"/>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87" name="Google Shape;1587;p16"/>
            <p:cNvGrpSpPr/>
            <p:nvPr/>
          </p:nvGrpSpPr>
          <p:grpSpPr>
            <a:xfrm>
              <a:off x="8550044" y="216119"/>
              <a:ext cx="398326" cy="193521"/>
              <a:chOff x="6180480" y="1249200"/>
              <a:chExt cx="388800" cy="552600"/>
            </a:xfrm>
          </p:grpSpPr>
          <p:sp>
            <p:nvSpPr>
              <p:cNvPr id="1588" name="Google Shape;1588;p16"/>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9" name="Google Shape;1589;p1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0" name="Google Shape;1590;p1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91"/>
        <p:cNvGrpSpPr/>
        <p:nvPr/>
      </p:nvGrpSpPr>
      <p:grpSpPr>
        <a:xfrm>
          <a:off x="0" y="0"/>
          <a:ext cx="0" cy="0"/>
          <a:chOff x="0" y="0"/>
          <a:chExt cx="0" cy="0"/>
        </a:xfrm>
      </p:grpSpPr>
      <p:grpSp>
        <p:nvGrpSpPr>
          <p:cNvPr id="1592" name="Google Shape;1592;p17"/>
          <p:cNvGrpSpPr/>
          <p:nvPr/>
        </p:nvGrpSpPr>
        <p:grpSpPr>
          <a:xfrm>
            <a:off x="0" y="0"/>
            <a:ext cx="9143995" cy="5143491"/>
            <a:chOff x="0" y="0"/>
            <a:chExt cx="9143995" cy="5143491"/>
          </a:xfrm>
        </p:grpSpPr>
        <p:sp>
          <p:nvSpPr>
            <p:cNvPr id="1593" name="Google Shape;1593;p1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4" name="Google Shape;1594;p1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5" name="Google Shape;1595;p1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6" name="Google Shape;1596;p1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7" name="Google Shape;1597;p1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8" name="Google Shape;1598;p1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9" name="Google Shape;1599;p1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0" name="Google Shape;1600;p1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1" name="Google Shape;1601;p1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2" name="Google Shape;1602;p1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3" name="Google Shape;1603;p1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4" name="Google Shape;1604;p1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5" name="Google Shape;1605;p1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6" name="Google Shape;1606;p1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7" name="Google Shape;1607;p1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8" name="Google Shape;1608;p1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9" name="Google Shape;1609;p1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0" name="Google Shape;1610;p1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1" name="Google Shape;1611;p1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2" name="Google Shape;1612;p1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3" name="Google Shape;1613;p1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4" name="Google Shape;1614;p1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5" name="Google Shape;1615;p1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6" name="Google Shape;1616;p1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7" name="Google Shape;1617;p1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8" name="Google Shape;1618;p1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9" name="Google Shape;1619;p1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0" name="Google Shape;1620;p1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1" name="Google Shape;1621;p1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2" name="Google Shape;1622;p1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3" name="Google Shape;1623;p1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4" name="Google Shape;1624;p1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5" name="Google Shape;1625;p1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6" name="Google Shape;1626;p1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7" name="Google Shape;1627;p1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8" name="Google Shape;1628;p1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9" name="Google Shape;1629;p1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0" name="Google Shape;1630;p1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1" name="Google Shape;1631;p1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2" name="Google Shape;1632;p1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3" name="Google Shape;1633;p1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4" name="Google Shape;1634;p1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5" name="Google Shape;1635;p1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6" name="Google Shape;1636;p1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7" name="Google Shape;1637;p1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8" name="Google Shape;1638;p1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9" name="Google Shape;1639;p1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0" name="Google Shape;1640;p1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1" name="Google Shape;1641;p1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2" name="Google Shape;1642;p1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3" name="Google Shape;1643;p1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4" name="Google Shape;1644;p1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5" name="Google Shape;1645;p1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6" name="Google Shape;1646;p1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7" name="Google Shape;1647;p1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8" name="Google Shape;1648;p1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9" name="Google Shape;1649;p1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0" name="Google Shape;1650;p1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1" name="Google Shape;1651;p1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2" name="Google Shape;1652;p1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3" name="Google Shape;1653;p1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4" name="Google Shape;1654;p1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5" name="Google Shape;1655;p1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6" name="Google Shape;1656;p1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7" name="Google Shape;1657;p1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8" name="Google Shape;1658;p1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9" name="Google Shape;1659;p1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0" name="Google Shape;1660;p1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1" name="Google Shape;1661;p1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2" name="Google Shape;1662;p1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3" name="Google Shape;1663;p1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4" name="Google Shape;1664;p1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5" name="Google Shape;1665;p1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6" name="Google Shape;1666;p1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7" name="Google Shape;1667;p1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8" name="Google Shape;1668;p1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9" name="Google Shape;1669;p1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0" name="Google Shape;1670;p1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1" name="Google Shape;1671;p1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2" name="Google Shape;1672;p1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3" name="Google Shape;1673;p1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4" name="Google Shape;1674;p1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5" name="Google Shape;1675;p1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6" name="Google Shape;1676;p1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7" name="Google Shape;1677;p1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8" name="Google Shape;1678;p1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9" name="Google Shape;1679;p1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0" name="Google Shape;1680;p1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1" name="Google Shape;1681;p1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2" name="Google Shape;1682;p1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3" name="Google Shape;1683;p1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4" name="Google Shape;1684;p1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685" name="Google Shape;168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6" name="Google Shape;1686;p17"/>
          <p:cNvSpPr txBox="1">
            <a:spLocks noGrp="1"/>
          </p:cNvSpPr>
          <p:nvPr>
            <p:ph type="subTitle" idx="1"/>
          </p:nvPr>
        </p:nvSpPr>
        <p:spPr>
          <a:xfrm>
            <a:off x="5018337"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7" name="Google Shape;1687;p17"/>
          <p:cNvSpPr txBox="1">
            <a:spLocks noGrp="1"/>
          </p:cNvSpPr>
          <p:nvPr>
            <p:ph type="subTitle" idx="2"/>
          </p:nvPr>
        </p:nvSpPr>
        <p:spPr>
          <a:xfrm>
            <a:off x="769262"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8" name="Google Shape;1688;p17"/>
          <p:cNvSpPr txBox="1">
            <a:spLocks noGrp="1"/>
          </p:cNvSpPr>
          <p:nvPr>
            <p:ph type="subTitle" idx="3"/>
          </p:nvPr>
        </p:nvSpPr>
        <p:spPr>
          <a:xfrm>
            <a:off x="769262"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689" name="Google Shape;1689;p17"/>
          <p:cNvSpPr txBox="1">
            <a:spLocks noGrp="1"/>
          </p:cNvSpPr>
          <p:nvPr>
            <p:ph type="subTitle" idx="4"/>
          </p:nvPr>
        </p:nvSpPr>
        <p:spPr>
          <a:xfrm>
            <a:off x="5018338"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690" name="Google Shape;1690;p17"/>
          <p:cNvGrpSpPr/>
          <p:nvPr/>
        </p:nvGrpSpPr>
        <p:grpSpPr>
          <a:xfrm>
            <a:off x="7980795" y="-22"/>
            <a:ext cx="1163258" cy="567589"/>
            <a:chOff x="6180480" y="488520"/>
            <a:chExt cx="1135440" cy="1204560"/>
          </a:xfrm>
        </p:grpSpPr>
        <p:sp>
          <p:nvSpPr>
            <p:cNvPr id="1691" name="Google Shape;1691;p17"/>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2" name="Google Shape;1692;p17"/>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3" name="Google Shape;1693;p17"/>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4" name="Google Shape;1694;p17"/>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5" name="Google Shape;1695;p17"/>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6" name="Google Shape;1696;p17"/>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7" name="Google Shape;1697;p17"/>
            <p:cNvSpPr/>
            <p:nvPr/>
          </p:nvSpPr>
          <p:spPr>
            <a:xfrm>
              <a:off x="6180480" y="136965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8" name="Google Shape;1698;p17"/>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99" name="Google Shape;1699;p17"/>
          <p:cNvGrpSpPr/>
          <p:nvPr/>
        </p:nvGrpSpPr>
        <p:grpSpPr>
          <a:xfrm>
            <a:off x="54322" y="4610065"/>
            <a:ext cx="1469010" cy="542687"/>
            <a:chOff x="4687560" y="2019390"/>
            <a:chExt cx="1433880" cy="1549650"/>
          </a:xfrm>
        </p:grpSpPr>
        <p:sp>
          <p:nvSpPr>
            <p:cNvPr id="1700" name="Google Shape;1700;p17"/>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1" name="Google Shape;1701;p17"/>
            <p:cNvSpPr/>
            <p:nvPr/>
          </p:nvSpPr>
          <p:spPr>
            <a:xfrm>
              <a:off x="6031440" y="201939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2" name="Google Shape;1702;p17"/>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3" name="Google Shape;1703;p17"/>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4" name="Google Shape;1704;p17"/>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5" name="Google Shape;1705;p17"/>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6" name="Google Shape;1706;p1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7" name="Google Shape;1707;p1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8" name="Google Shape;1708;p17"/>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9" name="Google Shape;1709;p17"/>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10"/>
        <p:cNvGrpSpPr/>
        <p:nvPr/>
      </p:nvGrpSpPr>
      <p:grpSpPr>
        <a:xfrm>
          <a:off x="0" y="0"/>
          <a:ext cx="0" cy="0"/>
          <a:chOff x="0" y="0"/>
          <a:chExt cx="0" cy="0"/>
        </a:xfrm>
      </p:grpSpPr>
      <p:grpSp>
        <p:nvGrpSpPr>
          <p:cNvPr id="1711" name="Google Shape;1711;p18"/>
          <p:cNvGrpSpPr/>
          <p:nvPr/>
        </p:nvGrpSpPr>
        <p:grpSpPr>
          <a:xfrm>
            <a:off x="0" y="0"/>
            <a:ext cx="9143995" cy="5143491"/>
            <a:chOff x="0" y="0"/>
            <a:chExt cx="9143995" cy="5143491"/>
          </a:xfrm>
        </p:grpSpPr>
        <p:sp>
          <p:nvSpPr>
            <p:cNvPr id="1712" name="Google Shape;1712;p1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3" name="Google Shape;1713;p1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4" name="Google Shape;1714;p1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5" name="Google Shape;1715;p1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6" name="Google Shape;1716;p1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7" name="Google Shape;1717;p1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8" name="Google Shape;1718;p1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9" name="Google Shape;1719;p1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0" name="Google Shape;1720;p1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1" name="Google Shape;1721;p1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2" name="Google Shape;1722;p1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3" name="Google Shape;1723;p1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4" name="Google Shape;1724;p1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5" name="Google Shape;1725;p1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6" name="Google Shape;1726;p1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7" name="Google Shape;1727;p1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8" name="Google Shape;1728;p1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9" name="Google Shape;1729;p1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0" name="Google Shape;1730;p1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1" name="Google Shape;1731;p1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2" name="Google Shape;1732;p1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3" name="Google Shape;1733;p1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4" name="Google Shape;1734;p1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5" name="Google Shape;1735;p1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6" name="Google Shape;1736;p1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7" name="Google Shape;1737;p1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8" name="Google Shape;1738;p1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9" name="Google Shape;1739;p1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0" name="Google Shape;1740;p1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1" name="Google Shape;1741;p1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2" name="Google Shape;1742;p1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3" name="Google Shape;1743;p1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4" name="Google Shape;1744;p1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5" name="Google Shape;1745;p1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6" name="Google Shape;1746;p1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7" name="Google Shape;1747;p1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8" name="Google Shape;1748;p1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9" name="Google Shape;1749;p1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0" name="Google Shape;1750;p1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1" name="Google Shape;1751;p1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2" name="Google Shape;1752;p1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3" name="Google Shape;1753;p1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4" name="Google Shape;1754;p1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5" name="Google Shape;1755;p1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6" name="Google Shape;1756;p1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7" name="Google Shape;1757;p1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8" name="Google Shape;1758;p1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9" name="Google Shape;1759;p1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0" name="Google Shape;1760;p1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1" name="Google Shape;1761;p1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2" name="Google Shape;1762;p1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3" name="Google Shape;1763;p1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4" name="Google Shape;1764;p1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5" name="Google Shape;1765;p1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6" name="Google Shape;1766;p1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7" name="Google Shape;1767;p1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8" name="Google Shape;1768;p1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9" name="Google Shape;1769;p1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0" name="Google Shape;1770;p1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1" name="Google Shape;1771;p1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2" name="Google Shape;1772;p1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3" name="Google Shape;1773;p1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4" name="Google Shape;1774;p1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5" name="Google Shape;1775;p1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6" name="Google Shape;1776;p1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7" name="Google Shape;1777;p1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8" name="Google Shape;1778;p1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9" name="Google Shape;1779;p1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0" name="Google Shape;1780;p1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1" name="Google Shape;1781;p1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2" name="Google Shape;1782;p1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3" name="Google Shape;1783;p1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4" name="Google Shape;1784;p1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5" name="Google Shape;1785;p1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6" name="Google Shape;1786;p1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7" name="Google Shape;1787;p1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8" name="Google Shape;1788;p1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9" name="Google Shape;1789;p1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0" name="Google Shape;1790;p1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1" name="Google Shape;1791;p1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2" name="Google Shape;1792;p1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3" name="Google Shape;1793;p1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4" name="Google Shape;1794;p1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5" name="Google Shape;1795;p1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6" name="Google Shape;1796;p1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7" name="Google Shape;1797;p1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8" name="Google Shape;1798;p1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9" name="Google Shape;1799;p1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0" name="Google Shape;1800;p1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1" name="Google Shape;1801;p1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2" name="Google Shape;1802;p1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3" name="Google Shape;1803;p1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804" name="Google Shape;18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5" name="Google Shape;1805;p18"/>
          <p:cNvSpPr txBox="1">
            <a:spLocks noGrp="1"/>
          </p:cNvSpPr>
          <p:nvPr>
            <p:ph type="subTitle" idx="1"/>
          </p:nvPr>
        </p:nvSpPr>
        <p:spPr>
          <a:xfrm>
            <a:off x="4728100"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6" name="Google Shape;1806;p18"/>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07" name="Google Shape;1807;p18"/>
          <p:cNvGrpSpPr/>
          <p:nvPr/>
        </p:nvGrpSpPr>
        <p:grpSpPr>
          <a:xfrm>
            <a:off x="122000" y="4917447"/>
            <a:ext cx="4420450" cy="226056"/>
            <a:chOff x="122000" y="4917447"/>
            <a:chExt cx="4420450" cy="226056"/>
          </a:xfrm>
        </p:grpSpPr>
        <p:sp>
          <p:nvSpPr>
            <p:cNvPr id="1808" name="Google Shape;1808;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1" name="Google Shape;1811;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2" name="Google Shape;1812;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3" name="Google Shape;1813;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4" name="Google Shape;1814;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23" name="Google Shape;1823;p18"/>
          <p:cNvGrpSpPr/>
          <p:nvPr/>
        </p:nvGrpSpPr>
        <p:grpSpPr>
          <a:xfrm>
            <a:off x="4601500" y="4884626"/>
            <a:ext cx="4420450" cy="258877"/>
            <a:chOff x="4601500" y="4884626"/>
            <a:chExt cx="4420450" cy="258877"/>
          </a:xfrm>
        </p:grpSpPr>
        <p:sp>
          <p:nvSpPr>
            <p:cNvPr id="1824" name="Google Shape;1824;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5" name="Google Shape;1835;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6" name="Google Shape;1836;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7" name="Google Shape;1837;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8" name="Google Shape;1838;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39" name="Google Shape;1839;p18"/>
          <p:cNvGrpSpPr/>
          <p:nvPr/>
        </p:nvGrpSpPr>
        <p:grpSpPr>
          <a:xfrm>
            <a:off x="122025" y="5036324"/>
            <a:ext cx="4420450" cy="107173"/>
            <a:chOff x="122000" y="4917447"/>
            <a:chExt cx="4420450" cy="226056"/>
          </a:xfrm>
        </p:grpSpPr>
        <p:sp>
          <p:nvSpPr>
            <p:cNvPr id="1840" name="Google Shape;1840;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1" name="Google Shape;1841;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2" name="Google Shape;1842;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3" name="Google Shape;1843;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4" name="Google Shape;1844;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5" name="Google Shape;1845;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9" name="Google Shape;1849;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0" name="Google Shape;1850;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2" name="Google Shape;1852;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3" name="Google Shape;1853;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4" name="Google Shape;1854;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55" name="Google Shape;1855;p18"/>
          <p:cNvGrpSpPr/>
          <p:nvPr/>
        </p:nvGrpSpPr>
        <p:grpSpPr>
          <a:xfrm>
            <a:off x="4601525" y="5020763"/>
            <a:ext cx="4420450" cy="122734"/>
            <a:chOff x="4601500" y="4884626"/>
            <a:chExt cx="4420450" cy="258877"/>
          </a:xfrm>
        </p:grpSpPr>
        <p:sp>
          <p:nvSpPr>
            <p:cNvPr id="1856" name="Google Shape;1856;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7" name="Google Shape;1857;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8" name="Google Shape;1858;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859;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0" name="Google Shape;1860;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1870;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71"/>
        <p:cNvGrpSpPr/>
        <p:nvPr/>
      </p:nvGrpSpPr>
      <p:grpSpPr>
        <a:xfrm>
          <a:off x="0" y="0"/>
          <a:ext cx="0" cy="0"/>
          <a:chOff x="0" y="0"/>
          <a:chExt cx="0" cy="0"/>
        </a:xfrm>
      </p:grpSpPr>
      <p:grpSp>
        <p:nvGrpSpPr>
          <p:cNvPr id="1872" name="Google Shape;1872;p19"/>
          <p:cNvGrpSpPr/>
          <p:nvPr/>
        </p:nvGrpSpPr>
        <p:grpSpPr>
          <a:xfrm>
            <a:off x="0" y="0"/>
            <a:ext cx="9143995" cy="5143491"/>
            <a:chOff x="0" y="0"/>
            <a:chExt cx="9143995" cy="5143491"/>
          </a:xfrm>
        </p:grpSpPr>
        <p:sp>
          <p:nvSpPr>
            <p:cNvPr id="1873" name="Google Shape;1873;p1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4" name="Google Shape;1874;p1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5" name="Google Shape;1875;p1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6" name="Google Shape;1876;p1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7" name="Google Shape;1877;p1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8" name="Google Shape;1878;p1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9" name="Google Shape;1879;p1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0" name="Google Shape;1880;p1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1" name="Google Shape;1881;p1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2" name="Google Shape;1882;p1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3" name="Google Shape;1883;p1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4" name="Google Shape;1884;p1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5" name="Google Shape;1885;p1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6" name="Google Shape;1886;p1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7" name="Google Shape;1887;p1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8" name="Google Shape;1888;p1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9" name="Google Shape;1889;p1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0" name="Google Shape;1890;p1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1" name="Google Shape;1891;p1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2" name="Google Shape;1892;p1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3" name="Google Shape;1893;p1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4" name="Google Shape;1894;p1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5" name="Google Shape;1895;p1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6" name="Google Shape;1896;p1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7" name="Google Shape;1897;p1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8" name="Google Shape;1898;p1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9" name="Google Shape;1899;p1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0" name="Google Shape;1900;p1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1" name="Google Shape;1901;p1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2" name="Google Shape;1902;p1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3" name="Google Shape;1903;p1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4" name="Google Shape;1904;p1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5" name="Google Shape;1905;p1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6" name="Google Shape;1906;p1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7" name="Google Shape;1907;p1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8" name="Google Shape;1908;p1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9" name="Google Shape;1909;p1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0" name="Google Shape;1910;p1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1" name="Google Shape;1911;p1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2" name="Google Shape;1912;p1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3" name="Google Shape;1913;p1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4" name="Google Shape;1914;p1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5" name="Google Shape;1915;p1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6" name="Google Shape;1916;p1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7" name="Google Shape;1917;p1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8" name="Google Shape;1918;p1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9" name="Google Shape;1919;p1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0" name="Google Shape;1920;p1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1" name="Google Shape;1921;p1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2" name="Google Shape;1922;p1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3" name="Google Shape;1923;p1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4" name="Google Shape;1924;p1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5" name="Google Shape;1925;p1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6" name="Google Shape;1926;p1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7" name="Google Shape;1927;p1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8" name="Google Shape;1928;p1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9" name="Google Shape;1929;p1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0" name="Google Shape;1930;p1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1" name="Google Shape;1931;p1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2" name="Google Shape;1932;p1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3" name="Google Shape;1933;p1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4" name="Google Shape;1934;p1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5" name="Google Shape;1935;p1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6" name="Google Shape;1936;p1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7" name="Google Shape;1937;p1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8" name="Google Shape;1938;p1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9" name="Google Shape;1939;p1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0" name="Google Shape;1940;p1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1" name="Google Shape;1941;p1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2" name="Google Shape;1942;p1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3" name="Google Shape;1943;p1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4" name="Google Shape;1944;p1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5" name="Google Shape;1945;p1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6" name="Google Shape;1946;p1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7" name="Google Shape;1947;p1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8" name="Google Shape;1948;p1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9" name="Google Shape;1949;p1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0" name="Google Shape;1950;p1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1" name="Google Shape;1951;p1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2" name="Google Shape;1952;p1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3" name="Google Shape;1953;p1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4" name="Google Shape;1954;p1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5" name="Google Shape;1955;p1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6" name="Google Shape;1956;p1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7" name="Google Shape;1957;p1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8" name="Google Shape;1958;p1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9" name="Google Shape;1959;p1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0" name="Google Shape;1960;p1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1" name="Google Shape;1961;p1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2" name="Google Shape;1962;p1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3" name="Google Shape;1963;p1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4" name="Google Shape;1964;p1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965" name="Google Shape;19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6" name="Google Shape;1966;p19"/>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7" name="Google Shape;1967;p19"/>
          <p:cNvSpPr txBox="1">
            <a:spLocks noGrp="1"/>
          </p:cNvSpPr>
          <p:nvPr>
            <p:ph type="subTitle" idx="2"/>
          </p:nvPr>
        </p:nvSpPr>
        <p:spPr>
          <a:xfrm>
            <a:off x="3382483"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8" name="Google Shape;1968;p19"/>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9" name="Google Shape;1969;p19"/>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0" name="Google Shape;1970;p19"/>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1" name="Google Shape;1971;p19"/>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972" name="Google Shape;1972;p19"/>
          <p:cNvGrpSpPr/>
          <p:nvPr/>
        </p:nvGrpSpPr>
        <p:grpSpPr>
          <a:xfrm>
            <a:off x="7904645" y="4603996"/>
            <a:ext cx="1163258" cy="473963"/>
            <a:chOff x="6180480" y="488520"/>
            <a:chExt cx="1135440" cy="1313280"/>
          </a:xfrm>
        </p:grpSpPr>
        <p:sp>
          <p:nvSpPr>
            <p:cNvPr id="1973" name="Google Shape;1973;p19"/>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19"/>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19"/>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19"/>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19"/>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19"/>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19"/>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0" name="Google Shape;1980;p19"/>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81" name="Google Shape;1981;p19"/>
          <p:cNvGrpSpPr/>
          <p:nvPr/>
        </p:nvGrpSpPr>
        <p:grpSpPr>
          <a:xfrm>
            <a:off x="76201" y="4604007"/>
            <a:ext cx="1469010" cy="473974"/>
            <a:chOff x="4687560" y="1801800"/>
            <a:chExt cx="1433880" cy="1767240"/>
          </a:xfrm>
        </p:grpSpPr>
        <p:sp>
          <p:nvSpPr>
            <p:cNvPr id="1982" name="Google Shape;1982;p19"/>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19"/>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19"/>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19"/>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19"/>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19"/>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19"/>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19"/>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19"/>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1" name="Google Shape;1991;p19"/>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92"/>
        <p:cNvGrpSpPr/>
        <p:nvPr/>
      </p:nvGrpSpPr>
      <p:grpSpPr>
        <a:xfrm>
          <a:off x="0" y="0"/>
          <a:ext cx="0" cy="0"/>
          <a:chOff x="0" y="0"/>
          <a:chExt cx="0" cy="0"/>
        </a:xfrm>
      </p:grpSpPr>
      <p:grpSp>
        <p:nvGrpSpPr>
          <p:cNvPr id="1993" name="Google Shape;1993;p20"/>
          <p:cNvGrpSpPr/>
          <p:nvPr/>
        </p:nvGrpSpPr>
        <p:grpSpPr>
          <a:xfrm>
            <a:off x="0" y="0"/>
            <a:ext cx="9143995" cy="5143491"/>
            <a:chOff x="0" y="0"/>
            <a:chExt cx="9143995" cy="5143491"/>
          </a:xfrm>
        </p:grpSpPr>
        <p:sp>
          <p:nvSpPr>
            <p:cNvPr id="1994" name="Google Shape;1994;p20"/>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5" name="Google Shape;1995;p20"/>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6" name="Google Shape;1996;p20"/>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7" name="Google Shape;1997;p20"/>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8" name="Google Shape;1998;p20"/>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9" name="Google Shape;1999;p20"/>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0" name="Google Shape;2000;p20"/>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1" name="Google Shape;2001;p20"/>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2" name="Google Shape;2002;p20"/>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3" name="Google Shape;2003;p20"/>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4" name="Google Shape;2004;p20"/>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5" name="Google Shape;2005;p20"/>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6" name="Google Shape;2006;p20"/>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7" name="Google Shape;2007;p20"/>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8" name="Google Shape;2008;p20"/>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9" name="Google Shape;2009;p20"/>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0" name="Google Shape;2010;p20"/>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1" name="Google Shape;2011;p20"/>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2" name="Google Shape;2012;p20"/>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3" name="Google Shape;2013;p20"/>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4" name="Google Shape;2014;p20"/>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5" name="Google Shape;2015;p20"/>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6" name="Google Shape;2016;p20"/>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7" name="Google Shape;2017;p20"/>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8" name="Google Shape;2018;p20"/>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9" name="Google Shape;2019;p20"/>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0" name="Google Shape;2020;p20"/>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1" name="Google Shape;2021;p20"/>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2" name="Google Shape;2022;p20"/>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3" name="Google Shape;2023;p20"/>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4" name="Google Shape;2024;p20"/>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5" name="Google Shape;2025;p20"/>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6" name="Google Shape;2026;p20"/>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7" name="Google Shape;2027;p20"/>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8" name="Google Shape;2028;p20"/>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9" name="Google Shape;2029;p20"/>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0" name="Google Shape;2030;p20"/>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1" name="Google Shape;2031;p20"/>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2" name="Google Shape;2032;p20"/>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3" name="Google Shape;2033;p20"/>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4" name="Google Shape;2034;p20"/>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5" name="Google Shape;2035;p20"/>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6" name="Google Shape;2036;p20"/>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7" name="Google Shape;2037;p20"/>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8" name="Google Shape;2038;p20"/>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9" name="Google Shape;2039;p20"/>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0" name="Google Shape;2040;p20"/>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1" name="Google Shape;2041;p20"/>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2" name="Google Shape;2042;p20"/>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3" name="Google Shape;2043;p20"/>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4" name="Google Shape;2044;p20"/>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5" name="Google Shape;2045;p20"/>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6" name="Google Shape;2046;p20"/>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7" name="Google Shape;2047;p20"/>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8" name="Google Shape;2048;p20"/>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9" name="Google Shape;2049;p20"/>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0" name="Google Shape;2050;p20"/>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1" name="Google Shape;2051;p20"/>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2" name="Google Shape;2052;p20"/>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3" name="Google Shape;2053;p20"/>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4" name="Google Shape;2054;p20"/>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5" name="Google Shape;2055;p20"/>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6" name="Google Shape;2056;p20"/>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7" name="Google Shape;2057;p20"/>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8" name="Google Shape;2058;p20"/>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9" name="Google Shape;2059;p20"/>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0" name="Google Shape;2060;p20"/>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1" name="Google Shape;2061;p20"/>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2" name="Google Shape;2062;p20"/>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3" name="Google Shape;2063;p20"/>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4" name="Google Shape;2064;p20"/>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5" name="Google Shape;2065;p20"/>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6" name="Google Shape;2066;p20"/>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7" name="Google Shape;2067;p20"/>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8" name="Google Shape;2068;p20"/>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9" name="Google Shape;2069;p20"/>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0" name="Google Shape;2070;p20"/>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1" name="Google Shape;2071;p20"/>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2" name="Google Shape;2072;p20"/>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3" name="Google Shape;2073;p20"/>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4" name="Google Shape;2074;p20"/>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5" name="Google Shape;2075;p20"/>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6" name="Google Shape;2076;p20"/>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7" name="Google Shape;2077;p20"/>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8" name="Google Shape;2078;p20"/>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9" name="Google Shape;2079;p20"/>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0" name="Google Shape;2080;p20"/>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1" name="Google Shape;2081;p20"/>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2" name="Google Shape;2082;p20"/>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3" name="Google Shape;2083;p20"/>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4" name="Google Shape;2084;p20"/>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5" name="Google Shape;2085;p20"/>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2086" name="Google Shape;208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87" name="Google Shape;2087;p20"/>
          <p:cNvSpPr txBox="1">
            <a:spLocks noGrp="1"/>
          </p:cNvSpPr>
          <p:nvPr>
            <p:ph type="subTitle" idx="1"/>
          </p:nvPr>
        </p:nvSpPr>
        <p:spPr>
          <a:xfrm>
            <a:off x="713196" y="1944949"/>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8" name="Google Shape;2088;p20"/>
          <p:cNvSpPr txBox="1">
            <a:spLocks noGrp="1"/>
          </p:cNvSpPr>
          <p:nvPr>
            <p:ph type="subTitle" idx="2"/>
          </p:nvPr>
        </p:nvSpPr>
        <p:spPr>
          <a:xfrm>
            <a:off x="3353100" y="1944949"/>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9" name="Google Shape;2089;p20"/>
          <p:cNvSpPr txBox="1">
            <a:spLocks noGrp="1"/>
          </p:cNvSpPr>
          <p:nvPr>
            <p:ph type="subTitle" idx="3"/>
          </p:nvPr>
        </p:nvSpPr>
        <p:spPr>
          <a:xfrm>
            <a:off x="713196" y="3794000"/>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0" name="Google Shape;2090;p20"/>
          <p:cNvSpPr txBox="1">
            <a:spLocks noGrp="1"/>
          </p:cNvSpPr>
          <p:nvPr>
            <p:ph type="subTitle" idx="4"/>
          </p:nvPr>
        </p:nvSpPr>
        <p:spPr>
          <a:xfrm>
            <a:off x="3353100" y="3794000"/>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1" name="Google Shape;2091;p20"/>
          <p:cNvSpPr txBox="1">
            <a:spLocks noGrp="1"/>
          </p:cNvSpPr>
          <p:nvPr>
            <p:ph type="subTitle" idx="5"/>
          </p:nvPr>
        </p:nvSpPr>
        <p:spPr>
          <a:xfrm>
            <a:off x="5993004" y="1944949"/>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2" name="Google Shape;2092;p20"/>
          <p:cNvSpPr txBox="1">
            <a:spLocks noGrp="1"/>
          </p:cNvSpPr>
          <p:nvPr>
            <p:ph type="subTitle" idx="6"/>
          </p:nvPr>
        </p:nvSpPr>
        <p:spPr>
          <a:xfrm>
            <a:off x="5993004" y="3794000"/>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3" name="Google Shape;2093;p20"/>
          <p:cNvSpPr txBox="1">
            <a:spLocks noGrp="1"/>
          </p:cNvSpPr>
          <p:nvPr>
            <p:ph type="subTitle" idx="7"/>
          </p:nvPr>
        </p:nvSpPr>
        <p:spPr>
          <a:xfrm>
            <a:off x="714294" y="1211100"/>
            <a:ext cx="2435400" cy="81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4" name="Google Shape;2094;p20"/>
          <p:cNvSpPr txBox="1">
            <a:spLocks noGrp="1"/>
          </p:cNvSpPr>
          <p:nvPr>
            <p:ph type="subTitle" idx="8"/>
          </p:nvPr>
        </p:nvSpPr>
        <p:spPr>
          <a:xfrm>
            <a:off x="3354198" y="1211100"/>
            <a:ext cx="2435400" cy="81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5" name="Google Shape;2095;p20"/>
          <p:cNvSpPr txBox="1">
            <a:spLocks noGrp="1"/>
          </p:cNvSpPr>
          <p:nvPr>
            <p:ph type="subTitle" idx="9"/>
          </p:nvPr>
        </p:nvSpPr>
        <p:spPr>
          <a:xfrm>
            <a:off x="5993002" y="1211100"/>
            <a:ext cx="2435400" cy="81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6" name="Google Shape;2096;p20"/>
          <p:cNvSpPr txBox="1">
            <a:spLocks noGrp="1"/>
          </p:cNvSpPr>
          <p:nvPr>
            <p:ph type="subTitle" idx="13"/>
          </p:nvPr>
        </p:nvSpPr>
        <p:spPr>
          <a:xfrm>
            <a:off x="714294" y="3061794"/>
            <a:ext cx="2435400" cy="74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7" name="Google Shape;2097;p20"/>
          <p:cNvSpPr txBox="1">
            <a:spLocks noGrp="1"/>
          </p:cNvSpPr>
          <p:nvPr>
            <p:ph type="subTitle" idx="14"/>
          </p:nvPr>
        </p:nvSpPr>
        <p:spPr>
          <a:xfrm>
            <a:off x="3354198" y="3061794"/>
            <a:ext cx="2435400" cy="74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8" name="Google Shape;2098;p20"/>
          <p:cNvSpPr txBox="1">
            <a:spLocks noGrp="1"/>
          </p:cNvSpPr>
          <p:nvPr>
            <p:ph type="subTitle" idx="15"/>
          </p:nvPr>
        </p:nvSpPr>
        <p:spPr>
          <a:xfrm>
            <a:off x="5994102" y="3061794"/>
            <a:ext cx="2435400" cy="74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2099" name="Google Shape;2099;p20"/>
          <p:cNvGrpSpPr/>
          <p:nvPr/>
        </p:nvGrpSpPr>
        <p:grpSpPr>
          <a:xfrm>
            <a:off x="8430835" y="4756407"/>
            <a:ext cx="551017" cy="217475"/>
            <a:chOff x="6204535" y="1008832"/>
            <a:chExt cx="551017" cy="217475"/>
          </a:xfrm>
        </p:grpSpPr>
        <p:sp>
          <p:nvSpPr>
            <p:cNvPr id="2100" name="Google Shape;2100;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1" name="Google Shape;2101;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2" name="Google Shape;2102;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3" name="Google Shape;2103;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04" name="Google Shape;2104;p20"/>
          <p:cNvGrpSpPr/>
          <p:nvPr/>
        </p:nvGrpSpPr>
        <p:grpSpPr>
          <a:xfrm rot="10800000">
            <a:off x="162210" y="169632"/>
            <a:ext cx="551017" cy="217475"/>
            <a:chOff x="6204535" y="1008832"/>
            <a:chExt cx="551017" cy="217475"/>
          </a:xfrm>
        </p:grpSpPr>
        <p:sp>
          <p:nvSpPr>
            <p:cNvPr id="2105" name="Google Shape;2105;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6" name="Google Shape;2106;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7" name="Google Shape;2107;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8" name="Google Shape;2108;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09" name="Google Shape;2109;p20"/>
          <p:cNvGrpSpPr/>
          <p:nvPr/>
        </p:nvGrpSpPr>
        <p:grpSpPr>
          <a:xfrm>
            <a:off x="162210" y="278369"/>
            <a:ext cx="551017" cy="217475"/>
            <a:chOff x="6204535" y="1008832"/>
            <a:chExt cx="551017" cy="217475"/>
          </a:xfrm>
        </p:grpSpPr>
        <p:sp>
          <p:nvSpPr>
            <p:cNvPr id="2110" name="Google Shape;2110;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1" name="Google Shape;2111;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2" name="Google Shape;2112;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3" name="Google Shape;2113;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14" name="Google Shape;2114;p20"/>
          <p:cNvGrpSpPr/>
          <p:nvPr/>
        </p:nvGrpSpPr>
        <p:grpSpPr>
          <a:xfrm>
            <a:off x="8430835" y="4689632"/>
            <a:ext cx="551017" cy="217475"/>
            <a:chOff x="6204535" y="1008832"/>
            <a:chExt cx="551017" cy="217475"/>
          </a:xfrm>
        </p:grpSpPr>
        <p:sp>
          <p:nvSpPr>
            <p:cNvPr id="2115" name="Google Shape;2115;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6" name="Google Shape;2116;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7" name="Google Shape;2117;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8" name="Google Shape;2118;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19"/>
        <p:cNvGrpSpPr/>
        <p:nvPr/>
      </p:nvGrpSpPr>
      <p:grpSpPr>
        <a:xfrm>
          <a:off x="0" y="0"/>
          <a:ext cx="0" cy="0"/>
          <a:chOff x="0" y="0"/>
          <a:chExt cx="0" cy="0"/>
        </a:xfrm>
      </p:grpSpPr>
      <p:grpSp>
        <p:nvGrpSpPr>
          <p:cNvPr id="2120" name="Google Shape;2120;p21"/>
          <p:cNvGrpSpPr/>
          <p:nvPr/>
        </p:nvGrpSpPr>
        <p:grpSpPr>
          <a:xfrm>
            <a:off x="0" y="0"/>
            <a:ext cx="9143995" cy="5143491"/>
            <a:chOff x="0" y="0"/>
            <a:chExt cx="9143995" cy="5143491"/>
          </a:xfrm>
        </p:grpSpPr>
        <p:sp>
          <p:nvSpPr>
            <p:cNvPr id="2121" name="Google Shape;2121;p21"/>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2" name="Google Shape;2122;p21"/>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3" name="Google Shape;2123;p21"/>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4" name="Google Shape;2124;p21"/>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5" name="Google Shape;2125;p21"/>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6" name="Google Shape;2126;p21"/>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7" name="Google Shape;2127;p21"/>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8" name="Google Shape;2128;p21"/>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9" name="Google Shape;2129;p21"/>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0" name="Google Shape;2130;p21"/>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1" name="Google Shape;2131;p21"/>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2" name="Google Shape;2132;p21"/>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3" name="Google Shape;2133;p21"/>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4" name="Google Shape;2134;p21"/>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5" name="Google Shape;2135;p21"/>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6" name="Google Shape;2136;p21"/>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7" name="Google Shape;2137;p21"/>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8" name="Google Shape;2138;p21"/>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9" name="Google Shape;2139;p21"/>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0" name="Google Shape;2140;p21"/>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1" name="Google Shape;2141;p21"/>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2" name="Google Shape;2142;p21"/>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3" name="Google Shape;2143;p21"/>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4" name="Google Shape;2144;p21"/>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5" name="Google Shape;2145;p21"/>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6" name="Google Shape;2146;p21"/>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7" name="Google Shape;2147;p21"/>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8" name="Google Shape;2148;p21"/>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9" name="Google Shape;2149;p21"/>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0" name="Google Shape;2150;p21"/>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1" name="Google Shape;2151;p21"/>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2" name="Google Shape;2152;p21"/>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3" name="Google Shape;2153;p21"/>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4" name="Google Shape;2154;p21"/>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5" name="Google Shape;2155;p21"/>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6" name="Google Shape;2156;p21"/>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7" name="Google Shape;2157;p21"/>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8" name="Google Shape;2158;p21"/>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9" name="Google Shape;2159;p21"/>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0" name="Google Shape;2160;p21"/>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1" name="Google Shape;2161;p21"/>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2" name="Google Shape;2162;p21"/>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3" name="Google Shape;2163;p21"/>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4" name="Google Shape;2164;p21"/>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5" name="Google Shape;2165;p21"/>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6" name="Google Shape;2166;p21"/>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7" name="Google Shape;2167;p21"/>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8" name="Google Shape;2168;p21"/>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9" name="Google Shape;2169;p21"/>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0" name="Google Shape;2170;p21"/>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1" name="Google Shape;2171;p21"/>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2" name="Google Shape;2172;p21"/>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3" name="Google Shape;2173;p21"/>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4" name="Google Shape;2174;p21"/>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5" name="Google Shape;2175;p21"/>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6" name="Google Shape;2176;p21"/>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7" name="Google Shape;2177;p21"/>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8" name="Google Shape;2178;p21"/>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9" name="Google Shape;2179;p21"/>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0" name="Google Shape;2180;p21"/>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1" name="Google Shape;2181;p21"/>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2" name="Google Shape;2182;p21"/>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3" name="Google Shape;2183;p21"/>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4" name="Google Shape;2184;p21"/>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5" name="Google Shape;2185;p21"/>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6" name="Google Shape;2186;p21"/>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7" name="Google Shape;2187;p21"/>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8" name="Google Shape;2188;p21"/>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9" name="Google Shape;2189;p21"/>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0" name="Google Shape;2190;p21"/>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1" name="Google Shape;2191;p21"/>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2" name="Google Shape;2192;p21"/>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3" name="Google Shape;2193;p21"/>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4" name="Google Shape;2194;p21"/>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5" name="Google Shape;2195;p21"/>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6" name="Google Shape;2196;p21"/>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7" name="Google Shape;2197;p21"/>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8" name="Google Shape;2198;p21"/>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9" name="Google Shape;2199;p21"/>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0" name="Google Shape;2200;p21"/>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1" name="Google Shape;2201;p21"/>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2" name="Google Shape;2202;p21"/>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3" name="Google Shape;2203;p21"/>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4" name="Google Shape;2204;p21"/>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5" name="Google Shape;2205;p21"/>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6" name="Google Shape;2206;p21"/>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7" name="Google Shape;2207;p21"/>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8" name="Google Shape;2208;p21"/>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9" name="Google Shape;2209;p21"/>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0" name="Google Shape;2210;p21"/>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1" name="Google Shape;2211;p21"/>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2" name="Google Shape;2212;p21"/>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2213" name="Google Shape;2213;p21"/>
          <p:cNvSpPr txBox="1">
            <a:spLocks noGrp="1"/>
          </p:cNvSpPr>
          <p:nvPr>
            <p:ph type="title"/>
          </p:nvPr>
        </p:nvSpPr>
        <p:spPr>
          <a:xfrm>
            <a:off x="3561175" y="53950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800"/>
              <a:buNone/>
              <a:defRPr sz="7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4" name="Google Shape;2214;p21"/>
          <p:cNvSpPr txBox="1">
            <a:spLocks noGrp="1"/>
          </p:cNvSpPr>
          <p:nvPr>
            <p:ph type="subTitle" idx="1"/>
          </p:nvPr>
        </p:nvSpPr>
        <p:spPr>
          <a:xfrm>
            <a:off x="3561175" y="176525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15" name="Google Shape;2215;p21"/>
          <p:cNvSpPr txBox="1"/>
          <p:nvPr/>
        </p:nvSpPr>
        <p:spPr>
          <a:xfrm>
            <a:off x="3561175" y="3840550"/>
            <a:ext cx="4869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2"/>
                </a:solidFill>
                <a:latin typeface="Lato"/>
                <a:ea typeface="Lato"/>
                <a:cs typeface="Lato"/>
                <a:sym typeface="Lato"/>
              </a:rPr>
              <a:t>CREDITS:</a:t>
            </a:r>
            <a:r>
              <a:rPr lang="en" sz="1200">
                <a:solidFill>
                  <a:schemeClr val="dk2"/>
                </a:solidFill>
                <a:latin typeface="Lato"/>
                <a:ea typeface="Lato"/>
                <a:cs typeface="Lato"/>
                <a:sym typeface="Lato"/>
              </a:rPr>
              <a:t> This presentation template was created by </a:t>
            </a:r>
            <a:r>
              <a:rPr lang="en" sz="1200" b="1" u="sng">
                <a:solidFill>
                  <a:schemeClr val="dk2"/>
                </a:solid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2"/>
                </a:solidFill>
                <a:latin typeface="Lato"/>
                <a:ea typeface="Lato"/>
                <a:cs typeface="Lato"/>
                <a:sym typeface="Lato"/>
              </a:rPr>
              <a:t>, and includes icons by </a:t>
            </a:r>
            <a:r>
              <a:rPr lang="en" sz="1200" b="1" u="sng">
                <a:solidFill>
                  <a:schemeClr val="dk2"/>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2"/>
                </a:solidFill>
                <a:latin typeface="Lato"/>
                <a:ea typeface="Lato"/>
                <a:cs typeface="Lato"/>
                <a:sym typeface="Lato"/>
              </a:rPr>
              <a:t>, and infographics &amp; images by </a:t>
            </a:r>
            <a:r>
              <a:rPr lang="en" sz="1200" b="1" u="sng">
                <a:solidFill>
                  <a:schemeClr val="dk2"/>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u="sng">
                <a:solidFill>
                  <a:schemeClr val="dk2"/>
                </a:solidFill>
                <a:latin typeface="Lato"/>
                <a:ea typeface="Lato"/>
                <a:cs typeface="Lato"/>
                <a:sym typeface="Lato"/>
              </a:rPr>
              <a:t> </a:t>
            </a:r>
            <a:endParaRPr sz="1200" b="1" u="sng">
              <a:solidFill>
                <a:schemeClr val="dk2"/>
              </a:solidFill>
              <a:latin typeface="Lato"/>
              <a:ea typeface="Lato"/>
              <a:cs typeface="Lato"/>
              <a:sym typeface="Lato"/>
            </a:endParaRPr>
          </a:p>
        </p:txBody>
      </p:sp>
      <p:grpSp>
        <p:nvGrpSpPr>
          <p:cNvPr id="2216" name="Google Shape;2216;p21"/>
          <p:cNvGrpSpPr/>
          <p:nvPr/>
        </p:nvGrpSpPr>
        <p:grpSpPr>
          <a:xfrm rot="10800000">
            <a:off x="8690758" y="539499"/>
            <a:ext cx="453231" cy="4057299"/>
            <a:chOff x="-17" y="539499"/>
            <a:chExt cx="453231" cy="4057299"/>
          </a:xfrm>
        </p:grpSpPr>
        <p:sp>
          <p:nvSpPr>
            <p:cNvPr id="2217" name="Google Shape;2217;p21"/>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8" name="Google Shape;2218;p21"/>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9" name="Google Shape;2219;p21"/>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0" name="Google Shape;2220;p21"/>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1" name="Google Shape;2221;p21"/>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2" name="Google Shape;2222;p21"/>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3" name="Google Shape;2223;p21"/>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4" name="Google Shape;2224;p21"/>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5" name="Google Shape;2225;p21"/>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6" name="Google Shape;2226;p21"/>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7" name="Google Shape;2227;p21"/>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8" name="Google Shape;2228;p21"/>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1"/>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1"/>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1"/>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1"/>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1"/>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1"/>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5" name="Google Shape;2235;p21"/>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6" name="Google Shape;2236;p21"/>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7" name="Google Shape;2237;p21"/>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8" name="Google Shape;2238;p21"/>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9" name="Google Shape;2239;p21"/>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0" name="Google Shape;2240;p21"/>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1" name="Google Shape;2241;p21"/>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2" name="Google Shape;2242;p21"/>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3" name="Google Shape;2243;p21"/>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4" name="Google Shape;2244;p21"/>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5" name="Google Shape;2245;p21"/>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1"/>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47"/>
        <p:cNvGrpSpPr/>
        <p:nvPr/>
      </p:nvGrpSpPr>
      <p:grpSpPr>
        <a:xfrm>
          <a:off x="0" y="0"/>
          <a:ext cx="0" cy="0"/>
          <a:chOff x="0" y="0"/>
          <a:chExt cx="0" cy="0"/>
        </a:xfrm>
      </p:grpSpPr>
      <p:grpSp>
        <p:nvGrpSpPr>
          <p:cNvPr id="2248" name="Google Shape;2248;p22"/>
          <p:cNvGrpSpPr/>
          <p:nvPr/>
        </p:nvGrpSpPr>
        <p:grpSpPr>
          <a:xfrm>
            <a:off x="0" y="0"/>
            <a:ext cx="9143995" cy="5143491"/>
            <a:chOff x="0" y="0"/>
            <a:chExt cx="9143995" cy="5143491"/>
          </a:xfrm>
        </p:grpSpPr>
        <p:sp>
          <p:nvSpPr>
            <p:cNvPr id="2249" name="Google Shape;2249;p2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0" name="Google Shape;2250;p2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1" name="Google Shape;2251;p2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2" name="Google Shape;2252;p2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3" name="Google Shape;2253;p2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4" name="Google Shape;2254;p2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5" name="Google Shape;2255;p2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6" name="Google Shape;2256;p2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7" name="Google Shape;2257;p2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8" name="Google Shape;2258;p2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9" name="Google Shape;2259;p2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0" name="Google Shape;2260;p2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1" name="Google Shape;2261;p2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2" name="Google Shape;2262;p2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3" name="Google Shape;2263;p2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4" name="Google Shape;2264;p2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5" name="Google Shape;2265;p2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6" name="Google Shape;2266;p2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7" name="Google Shape;2267;p2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8" name="Google Shape;2268;p2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9" name="Google Shape;2269;p2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0" name="Google Shape;2270;p2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1" name="Google Shape;2271;p2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2" name="Google Shape;2272;p2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3" name="Google Shape;2273;p2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4" name="Google Shape;2274;p2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5" name="Google Shape;2275;p2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6" name="Google Shape;2276;p2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7" name="Google Shape;2277;p2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8" name="Google Shape;2278;p2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9" name="Google Shape;2279;p2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0" name="Google Shape;2280;p2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1" name="Google Shape;2281;p2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2" name="Google Shape;2282;p2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3" name="Google Shape;2283;p2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4" name="Google Shape;2284;p2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5" name="Google Shape;2285;p2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6" name="Google Shape;2286;p2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7" name="Google Shape;2287;p2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8" name="Google Shape;2288;p2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9" name="Google Shape;2289;p2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0" name="Google Shape;2290;p2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1" name="Google Shape;2291;p2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2" name="Google Shape;2292;p2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3" name="Google Shape;2293;p2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4" name="Google Shape;2294;p2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5" name="Google Shape;2295;p2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6" name="Google Shape;2296;p2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7" name="Google Shape;2297;p2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8" name="Google Shape;2298;p2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9" name="Google Shape;2299;p2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0" name="Google Shape;2300;p2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1" name="Google Shape;2301;p2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2" name="Google Shape;2302;p2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3" name="Google Shape;2303;p2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4" name="Google Shape;2304;p2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5" name="Google Shape;2305;p2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6" name="Google Shape;2306;p2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7" name="Google Shape;2307;p2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8" name="Google Shape;2308;p2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9" name="Google Shape;2309;p2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0" name="Google Shape;2310;p2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1" name="Google Shape;2311;p2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2" name="Google Shape;2312;p2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3" name="Google Shape;2313;p2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4" name="Google Shape;2314;p2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5" name="Google Shape;2315;p2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6" name="Google Shape;2316;p2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7" name="Google Shape;2317;p2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8" name="Google Shape;2318;p2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9" name="Google Shape;2319;p2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0" name="Google Shape;2320;p2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1" name="Google Shape;2321;p2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2" name="Google Shape;2322;p2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3" name="Google Shape;2323;p2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4" name="Google Shape;2324;p2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5" name="Google Shape;2325;p2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6" name="Google Shape;2326;p2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7" name="Google Shape;2327;p2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8" name="Google Shape;2328;p2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9" name="Google Shape;2329;p2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0" name="Google Shape;2330;p2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1" name="Google Shape;2331;p2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2" name="Google Shape;2332;p2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3" name="Google Shape;2333;p2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4" name="Google Shape;2334;p2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5" name="Google Shape;2335;p2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6" name="Google Shape;2336;p2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7" name="Google Shape;2337;p2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8" name="Google Shape;2338;p2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9" name="Google Shape;2339;p2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0" name="Google Shape;2340;p2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341" name="Google Shape;2341;p22"/>
          <p:cNvGrpSpPr/>
          <p:nvPr/>
        </p:nvGrpSpPr>
        <p:grpSpPr>
          <a:xfrm rot="10800000" flipH="1">
            <a:off x="-25" y="539501"/>
            <a:ext cx="713204" cy="4057299"/>
            <a:chOff x="-17" y="539499"/>
            <a:chExt cx="453231" cy="4057299"/>
          </a:xfrm>
        </p:grpSpPr>
        <p:sp>
          <p:nvSpPr>
            <p:cNvPr id="2342" name="Google Shape;2342;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6" name="Google Shape;2346;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7" name="Google Shape;2347;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9" name="Google Shape;2349;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0" name="Google Shape;2350;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1" name="Google Shape;2351;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4" name="Google Shape;2354;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5" name="Google Shape;2355;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5" name="Google Shape;2365;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6" name="Google Shape;2366;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72" name="Google Shape;2372;p22"/>
          <p:cNvGrpSpPr/>
          <p:nvPr/>
        </p:nvGrpSpPr>
        <p:grpSpPr>
          <a:xfrm>
            <a:off x="-12" y="539500"/>
            <a:ext cx="499460" cy="4057299"/>
            <a:chOff x="-17" y="539499"/>
            <a:chExt cx="453231" cy="4057299"/>
          </a:xfrm>
        </p:grpSpPr>
        <p:sp>
          <p:nvSpPr>
            <p:cNvPr id="2373" name="Google Shape;2373;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0" name="Google Shape;2380;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1" name="Google Shape;2381;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5" name="Google Shape;2395;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6" name="Google Shape;2396;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7" name="Google Shape;2397;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8" name="Google Shape;2398;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9" name="Google Shape;2399;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0" name="Google Shape;2400;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1" name="Google Shape;2401;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2" name="Google Shape;2402;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03" name="Google Shape;2403;p22"/>
          <p:cNvGrpSpPr/>
          <p:nvPr/>
        </p:nvGrpSpPr>
        <p:grpSpPr>
          <a:xfrm flipH="1">
            <a:off x="8430796" y="543100"/>
            <a:ext cx="713204" cy="4057299"/>
            <a:chOff x="-17" y="539499"/>
            <a:chExt cx="453231" cy="4057299"/>
          </a:xfrm>
        </p:grpSpPr>
        <p:sp>
          <p:nvSpPr>
            <p:cNvPr id="2404" name="Google Shape;2404;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5" name="Google Shape;2405;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6" name="Google Shape;2406;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7" name="Google Shape;2407;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8" name="Google Shape;2408;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9" name="Google Shape;2409;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0" name="Google Shape;2410;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1" name="Google Shape;2411;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2" name="Google Shape;2412;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3" name="Google Shape;2413;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4" name="Google Shape;2414;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5" name="Google Shape;2415;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6" name="Google Shape;2416;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7" name="Google Shape;2417;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34" name="Google Shape;2434;p22"/>
          <p:cNvGrpSpPr/>
          <p:nvPr/>
        </p:nvGrpSpPr>
        <p:grpSpPr>
          <a:xfrm rot="10800000">
            <a:off x="8644526" y="543101"/>
            <a:ext cx="499460" cy="4057299"/>
            <a:chOff x="-17" y="539499"/>
            <a:chExt cx="453231" cy="4057299"/>
          </a:xfrm>
        </p:grpSpPr>
        <p:sp>
          <p:nvSpPr>
            <p:cNvPr id="2435" name="Google Shape;2435;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9" name="Google Shape;2439;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0" name="Google Shape;2440;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1" name="Google Shape;2441;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2" name="Google Shape;2442;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3" name="Google Shape;2443;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4" name="Google Shape;2444;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5" name="Google Shape;2445;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6" name="Google Shape;2446;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7" name="Google Shape;2447;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8" name="Google Shape;2448;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2" name="Google Shape;2452;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3" name="Google Shape;2453;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5" name="Google Shape;2455;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6" name="Google Shape;2456;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7" name="Google Shape;2457;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0" name="Google Shape;2460;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1" name="Google Shape;2461;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4"/>
        <p:cNvGrpSpPr/>
        <p:nvPr/>
      </p:nvGrpSpPr>
      <p:grpSpPr>
        <a:xfrm>
          <a:off x="0" y="0"/>
          <a:ext cx="0" cy="0"/>
          <a:chOff x="0" y="0"/>
          <a:chExt cx="0" cy="0"/>
        </a:xfrm>
      </p:grpSpPr>
      <p:grpSp>
        <p:nvGrpSpPr>
          <p:cNvPr id="375" name="Google Shape;375;p4"/>
          <p:cNvGrpSpPr/>
          <p:nvPr/>
        </p:nvGrpSpPr>
        <p:grpSpPr>
          <a:xfrm>
            <a:off x="0" y="0"/>
            <a:ext cx="9143995" cy="5143491"/>
            <a:chOff x="0" y="0"/>
            <a:chExt cx="9143995" cy="5143491"/>
          </a:xfrm>
        </p:grpSpPr>
        <p:sp>
          <p:nvSpPr>
            <p:cNvPr id="376" name="Google Shape;376;p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7" name="Google Shape;377;p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8" name="Google Shape;378;p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9" name="Google Shape;379;p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0" name="Google Shape;380;p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1" name="Google Shape;381;p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2" name="Google Shape;382;p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3" name="Google Shape;383;p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4" name="Google Shape;384;p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5" name="Google Shape;385;p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6" name="Google Shape;386;p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7" name="Google Shape;387;p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8" name="Google Shape;388;p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9" name="Google Shape;389;p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0" name="Google Shape;390;p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1" name="Google Shape;391;p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2" name="Google Shape;392;p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3" name="Google Shape;393;p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4" name="Google Shape;394;p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5" name="Google Shape;395;p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6" name="Google Shape;396;p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7" name="Google Shape;397;p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8" name="Google Shape;398;p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9" name="Google Shape;399;p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0" name="Google Shape;400;p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1" name="Google Shape;401;p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2" name="Google Shape;402;p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3" name="Google Shape;403;p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4" name="Google Shape;404;p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5" name="Google Shape;405;p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6" name="Google Shape;406;p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7" name="Google Shape;407;p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8" name="Google Shape;408;p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9" name="Google Shape;409;p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0" name="Google Shape;410;p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1" name="Google Shape;411;p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2" name="Google Shape;412;p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3" name="Google Shape;413;p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4" name="Google Shape;414;p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5" name="Google Shape;415;p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6" name="Google Shape;416;p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7" name="Google Shape;417;p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8" name="Google Shape;418;p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9" name="Google Shape;419;p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0" name="Google Shape;420;p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1" name="Google Shape;421;p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2" name="Google Shape;422;p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3" name="Google Shape;423;p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4" name="Google Shape;424;p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5" name="Google Shape;425;p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6" name="Google Shape;426;p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7" name="Google Shape;427;p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8" name="Google Shape;428;p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9" name="Google Shape;429;p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0" name="Google Shape;430;p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1" name="Google Shape;431;p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2" name="Google Shape;432;p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3" name="Google Shape;433;p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4" name="Google Shape;434;p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5" name="Google Shape;435;p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6" name="Google Shape;436;p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7" name="Google Shape;437;p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8" name="Google Shape;438;p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9" name="Google Shape;439;p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0" name="Google Shape;440;p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1" name="Google Shape;441;p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2" name="Google Shape;442;p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3" name="Google Shape;443;p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4" name="Google Shape;444;p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5" name="Google Shape;445;p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6" name="Google Shape;446;p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7" name="Google Shape;447;p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8" name="Google Shape;448;p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9" name="Google Shape;449;p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0" name="Google Shape;450;p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1" name="Google Shape;451;p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2" name="Google Shape;452;p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3" name="Google Shape;453;p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4" name="Google Shape;454;p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5" name="Google Shape;455;p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6" name="Google Shape;456;p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7" name="Google Shape;457;p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8" name="Google Shape;458;p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9" name="Google Shape;459;p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0" name="Google Shape;460;p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1" name="Google Shape;461;p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2" name="Google Shape;462;p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3" name="Google Shape;463;p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4" name="Google Shape;464;p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5" name="Google Shape;465;p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6" name="Google Shape;466;p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7" name="Google Shape;467;p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468" name="Google Shape;468;p4"/>
          <p:cNvGrpSpPr/>
          <p:nvPr/>
        </p:nvGrpSpPr>
        <p:grpSpPr>
          <a:xfrm>
            <a:off x="229136" y="121993"/>
            <a:ext cx="398326" cy="493698"/>
            <a:chOff x="5433840" y="2050560"/>
            <a:chExt cx="388800" cy="1409760"/>
          </a:xfrm>
        </p:grpSpPr>
        <p:sp>
          <p:nvSpPr>
            <p:cNvPr id="469" name="Google Shape;469;p4"/>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4"/>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4"/>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72" name="Google Shape;472;p4"/>
          <p:cNvGrpSpPr/>
          <p:nvPr/>
        </p:nvGrpSpPr>
        <p:grpSpPr>
          <a:xfrm>
            <a:off x="8549592" y="4632154"/>
            <a:ext cx="398326" cy="422215"/>
            <a:chOff x="5882040" y="1693080"/>
            <a:chExt cx="388800" cy="1205640"/>
          </a:xfrm>
        </p:grpSpPr>
        <p:sp>
          <p:nvSpPr>
            <p:cNvPr id="473" name="Google Shape;473;p4"/>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4" name="Google Shape;474;p4"/>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4"/>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76" name="Google Shape;47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7" name="Google Shape;477;p4"/>
          <p:cNvSpPr txBox="1">
            <a:spLocks noGrp="1"/>
          </p:cNvSpPr>
          <p:nvPr>
            <p:ph type="body" idx="1"/>
          </p:nvPr>
        </p:nvSpPr>
        <p:spPr>
          <a:xfrm>
            <a:off x="720000" y="1215751"/>
            <a:ext cx="7704000" cy="334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65"/>
        <p:cNvGrpSpPr/>
        <p:nvPr/>
      </p:nvGrpSpPr>
      <p:grpSpPr>
        <a:xfrm>
          <a:off x="0" y="0"/>
          <a:ext cx="0" cy="0"/>
          <a:chOff x="0" y="0"/>
          <a:chExt cx="0" cy="0"/>
        </a:xfrm>
      </p:grpSpPr>
      <p:grpSp>
        <p:nvGrpSpPr>
          <p:cNvPr id="2466" name="Google Shape;2466;p23"/>
          <p:cNvGrpSpPr/>
          <p:nvPr/>
        </p:nvGrpSpPr>
        <p:grpSpPr>
          <a:xfrm>
            <a:off x="0" y="0"/>
            <a:ext cx="9143995" cy="5143491"/>
            <a:chOff x="0" y="0"/>
            <a:chExt cx="9143995" cy="5143491"/>
          </a:xfrm>
        </p:grpSpPr>
        <p:sp>
          <p:nvSpPr>
            <p:cNvPr id="2467" name="Google Shape;2467;p2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8" name="Google Shape;2468;p2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9" name="Google Shape;2469;p2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0" name="Google Shape;2470;p2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1" name="Google Shape;2471;p2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2" name="Google Shape;2472;p2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3" name="Google Shape;2473;p2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4" name="Google Shape;2474;p2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5" name="Google Shape;2475;p2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6" name="Google Shape;2476;p2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7" name="Google Shape;2477;p2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8" name="Google Shape;2478;p2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9" name="Google Shape;2479;p2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0" name="Google Shape;2480;p2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1" name="Google Shape;2481;p2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2" name="Google Shape;2482;p2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3" name="Google Shape;2483;p2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4" name="Google Shape;2484;p2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5" name="Google Shape;2485;p2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6" name="Google Shape;2486;p2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7" name="Google Shape;2487;p2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8" name="Google Shape;2488;p2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9" name="Google Shape;2489;p2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0" name="Google Shape;2490;p2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1" name="Google Shape;2491;p2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2" name="Google Shape;2492;p2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3" name="Google Shape;2493;p2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4" name="Google Shape;2494;p2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5" name="Google Shape;2495;p2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6" name="Google Shape;2496;p2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7" name="Google Shape;2497;p2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8" name="Google Shape;2498;p2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9" name="Google Shape;2499;p2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0" name="Google Shape;2500;p2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1" name="Google Shape;2501;p2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2" name="Google Shape;2502;p2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3" name="Google Shape;2503;p2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4" name="Google Shape;2504;p2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5" name="Google Shape;2505;p2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6" name="Google Shape;2506;p2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7" name="Google Shape;2507;p2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8" name="Google Shape;2508;p2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9" name="Google Shape;2509;p2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0" name="Google Shape;2510;p2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1" name="Google Shape;2511;p2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2" name="Google Shape;2512;p2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3" name="Google Shape;2513;p2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4" name="Google Shape;2514;p2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5" name="Google Shape;2515;p2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6" name="Google Shape;2516;p2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7" name="Google Shape;2517;p2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8" name="Google Shape;2518;p2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9" name="Google Shape;2519;p2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0" name="Google Shape;2520;p2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1" name="Google Shape;2521;p2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2" name="Google Shape;2522;p2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3" name="Google Shape;2523;p2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4" name="Google Shape;2524;p2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5" name="Google Shape;2525;p2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6" name="Google Shape;2526;p2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7" name="Google Shape;2527;p2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8" name="Google Shape;2528;p2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9" name="Google Shape;2529;p2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0" name="Google Shape;2530;p2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1" name="Google Shape;2531;p2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2" name="Google Shape;2532;p2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3" name="Google Shape;2533;p2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4" name="Google Shape;2534;p2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5" name="Google Shape;2535;p2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6" name="Google Shape;2536;p2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7" name="Google Shape;2537;p2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8" name="Google Shape;2538;p2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9" name="Google Shape;2539;p2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0" name="Google Shape;2540;p2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1" name="Google Shape;2541;p2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2" name="Google Shape;2542;p2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3" name="Google Shape;2543;p2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4" name="Google Shape;2544;p2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5" name="Google Shape;2545;p2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6" name="Google Shape;2546;p2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7" name="Google Shape;2547;p2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8" name="Google Shape;2548;p2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9" name="Google Shape;2549;p2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0" name="Google Shape;2550;p2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1" name="Google Shape;2551;p2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2" name="Google Shape;2552;p2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3" name="Google Shape;2553;p2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4" name="Google Shape;2554;p2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5" name="Google Shape;2555;p2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6" name="Google Shape;2556;p2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7" name="Google Shape;2557;p2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8" name="Google Shape;2558;p2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559" name="Google Shape;2559;p23"/>
          <p:cNvGrpSpPr/>
          <p:nvPr/>
        </p:nvGrpSpPr>
        <p:grpSpPr>
          <a:xfrm>
            <a:off x="7980795" y="4448478"/>
            <a:ext cx="1163258" cy="618818"/>
            <a:chOff x="6180480" y="488520"/>
            <a:chExt cx="1135440" cy="1313280"/>
          </a:xfrm>
        </p:grpSpPr>
        <p:sp>
          <p:nvSpPr>
            <p:cNvPr id="2560" name="Google Shape;2560;p23"/>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1" name="Google Shape;2561;p23"/>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2" name="Google Shape;2562;p23"/>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3" name="Google Shape;2563;p23"/>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4" name="Google Shape;2564;p23"/>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5" name="Google Shape;2565;p23"/>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6" name="Google Shape;2566;p23"/>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7" name="Google Shape;2567;p23"/>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568" name="Google Shape;2568;p23"/>
          <p:cNvGrpSpPr/>
          <p:nvPr/>
        </p:nvGrpSpPr>
        <p:grpSpPr>
          <a:xfrm>
            <a:off x="54301" y="23066"/>
            <a:ext cx="1469010" cy="516564"/>
            <a:chOff x="4687560" y="1801800"/>
            <a:chExt cx="1433880" cy="1767240"/>
          </a:xfrm>
        </p:grpSpPr>
        <p:sp>
          <p:nvSpPr>
            <p:cNvPr id="2569" name="Google Shape;2569;p23"/>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0" name="Google Shape;2570;p23"/>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1" name="Google Shape;2571;p23"/>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2" name="Google Shape;2572;p23"/>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3" name="Google Shape;2573;p23"/>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4" name="Google Shape;2574;p23"/>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5" name="Google Shape;2575;p23"/>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6" name="Google Shape;2576;p23"/>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7" name="Google Shape;2577;p23"/>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8" name="Google Shape;2578;p23"/>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8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583"/>
        <p:cNvGrpSpPr/>
        <p:nvPr/>
      </p:nvGrpSpPr>
      <p:grpSpPr>
        <a:xfrm>
          <a:off x="0" y="0"/>
          <a:ext cx="0" cy="0"/>
          <a:chOff x="0" y="0"/>
          <a:chExt cx="0" cy="0"/>
        </a:xfrm>
      </p:grpSpPr>
      <p:sp>
        <p:nvSpPr>
          <p:cNvPr id="2584" name="Google Shape;2584;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grpSp>
        <p:nvGrpSpPr>
          <p:cNvPr id="479" name="Google Shape;479;p5"/>
          <p:cNvGrpSpPr/>
          <p:nvPr/>
        </p:nvGrpSpPr>
        <p:grpSpPr>
          <a:xfrm>
            <a:off x="0" y="0"/>
            <a:ext cx="9143995" cy="5143491"/>
            <a:chOff x="0" y="0"/>
            <a:chExt cx="9143995" cy="5143491"/>
          </a:xfrm>
        </p:grpSpPr>
        <p:sp>
          <p:nvSpPr>
            <p:cNvPr id="480" name="Google Shape;480;p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1" name="Google Shape;481;p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2" name="Google Shape;482;p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3" name="Google Shape;483;p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4" name="Google Shape;484;p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5" name="Google Shape;485;p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6" name="Google Shape;486;p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7" name="Google Shape;487;p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8" name="Google Shape;488;p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9" name="Google Shape;489;p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0" name="Google Shape;490;p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1" name="Google Shape;491;p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2" name="Google Shape;492;p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3" name="Google Shape;493;p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4" name="Google Shape;494;p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5" name="Google Shape;495;p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6" name="Google Shape;496;p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7" name="Google Shape;497;p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8" name="Google Shape;498;p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9" name="Google Shape;499;p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0" name="Google Shape;500;p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1" name="Google Shape;501;p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2" name="Google Shape;502;p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3" name="Google Shape;503;p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4" name="Google Shape;504;p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5" name="Google Shape;505;p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6" name="Google Shape;506;p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7" name="Google Shape;507;p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8" name="Google Shape;508;p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9" name="Google Shape;509;p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0" name="Google Shape;510;p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1" name="Google Shape;511;p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2" name="Google Shape;512;p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3" name="Google Shape;513;p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4" name="Google Shape;514;p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5" name="Google Shape;515;p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6" name="Google Shape;516;p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7" name="Google Shape;517;p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8" name="Google Shape;518;p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9" name="Google Shape;519;p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0" name="Google Shape;520;p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1" name="Google Shape;521;p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2" name="Google Shape;522;p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3" name="Google Shape;523;p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4" name="Google Shape;524;p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5" name="Google Shape;525;p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6" name="Google Shape;526;p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7" name="Google Shape;527;p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8" name="Google Shape;528;p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9" name="Google Shape;529;p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0" name="Google Shape;530;p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1" name="Google Shape;531;p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2" name="Google Shape;532;p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3" name="Google Shape;533;p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4" name="Google Shape;534;p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5" name="Google Shape;535;p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6" name="Google Shape;536;p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7" name="Google Shape;537;p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8" name="Google Shape;538;p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9" name="Google Shape;539;p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0" name="Google Shape;540;p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1" name="Google Shape;541;p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2" name="Google Shape;542;p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3" name="Google Shape;543;p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4" name="Google Shape;544;p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5" name="Google Shape;545;p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6" name="Google Shape;546;p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7" name="Google Shape;547;p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8" name="Google Shape;548;p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9" name="Google Shape;549;p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0" name="Google Shape;550;p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1" name="Google Shape;551;p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2" name="Google Shape;552;p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3" name="Google Shape;553;p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4" name="Google Shape;554;p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5" name="Google Shape;555;p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6" name="Google Shape;556;p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7" name="Google Shape;557;p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8" name="Google Shape;558;p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9" name="Google Shape;559;p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0" name="Google Shape;560;p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1" name="Google Shape;561;p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2" name="Google Shape;562;p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3" name="Google Shape;563;p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4" name="Google Shape;564;p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5" name="Google Shape;565;p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6" name="Google Shape;566;p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7" name="Google Shape;567;p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8" name="Google Shape;568;p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9" name="Google Shape;569;p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0" name="Google Shape;570;p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1" name="Google Shape;571;p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572" name="Google Shape;57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3" name="Google Shape;573;p5"/>
          <p:cNvSpPr txBox="1">
            <a:spLocks noGrp="1"/>
          </p:cNvSpPr>
          <p:nvPr>
            <p:ph type="subTitle" idx="1"/>
          </p:nvPr>
        </p:nvSpPr>
        <p:spPr>
          <a:xfrm>
            <a:off x="5194834"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4" name="Google Shape;574;p5"/>
          <p:cNvSpPr txBox="1">
            <a:spLocks noGrp="1"/>
          </p:cNvSpPr>
          <p:nvPr>
            <p:ph type="subTitle" idx="2"/>
          </p:nvPr>
        </p:nvSpPr>
        <p:spPr>
          <a:xfrm>
            <a:off x="720300"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5" name="Google Shape;575;p5"/>
          <p:cNvSpPr txBox="1">
            <a:spLocks noGrp="1"/>
          </p:cNvSpPr>
          <p:nvPr>
            <p:ph type="subTitle" idx="3"/>
          </p:nvPr>
        </p:nvSpPr>
        <p:spPr>
          <a:xfrm>
            <a:off x="5194825"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576" name="Google Shape;576;p5"/>
          <p:cNvSpPr txBox="1">
            <a:spLocks noGrp="1"/>
          </p:cNvSpPr>
          <p:nvPr>
            <p:ph type="subTitle" idx="4"/>
          </p:nvPr>
        </p:nvSpPr>
        <p:spPr>
          <a:xfrm>
            <a:off x="720000"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7"/>
        <p:cNvGrpSpPr/>
        <p:nvPr/>
      </p:nvGrpSpPr>
      <p:grpSpPr>
        <a:xfrm>
          <a:off x="0" y="0"/>
          <a:ext cx="0" cy="0"/>
          <a:chOff x="0" y="0"/>
          <a:chExt cx="0" cy="0"/>
        </a:xfrm>
      </p:grpSpPr>
      <p:grpSp>
        <p:nvGrpSpPr>
          <p:cNvPr id="578" name="Google Shape;578;p6"/>
          <p:cNvGrpSpPr/>
          <p:nvPr/>
        </p:nvGrpSpPr>
        <p:grpSpPr>
          <a:xfrm>
            <a:off x="0" y="0"/>
            <a:ext cx="9143995" cy="5143491"/>
            <a:chOff x="0" y="0"/>
            <a:chExt cx="9143995" cy="5143491"/>
          </a:xfrm>
        </p:grpSpPr>
        <p:sp>
          <p:nvSpPr>
            <p:cNvPr id="579" name="Google Shape;579;p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0" name="Google Shape;580;p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1" name="Google Shape;581;p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2" name="Google Shape;582;p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3" name="Google Shape;583;p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4" name="Google Shape;584;p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5" name="Google Shape;585;p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6" name="Google Shape;586;p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7" name="Google Shape;587;p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8" name="Google Shape;588;p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9" name="Google Shape;589;p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0" name="Google Shape;590;p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1" name="Google Shape;591;p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2" name="Google Shape;592;p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3" name="Google Shape;593;p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4" name="Google Shape;594;p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5" name="Google Shape;595;p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6" name="Google Shape;596;p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7" name="Google Shape;597;p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8" name="Google Shape;598;p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9" name="Google Shape;599;p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0" name="Google Shape;600;p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1" name="Google Shape;601;p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2" name="Google Shape;602;p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3" name="Google Shape;603;p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4" name="Google Shape;604;p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5" name="Google Shape;605;p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6" name="Google Shape;606;p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7" name="Google Shape;607;p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8" name="Google Shape;608;p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9" name="Google Shape;609;p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0" name="Google Shape;610;p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1" name="Google Shape;611;p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2" name="Google Shape;612;p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3" name="Google Shape;613;p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4" name="Google Shape;614;p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5" name="Google Shape;615;p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6" name="Google Shape;616;p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7" name="Google Shape;617;p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8" name="Google Shape;618;p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9" name="Google Shape;619;p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0" name="Google Shape;620;p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1" name="Google Shape;621;p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2" name="Google Shape;622;p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3" name="Google Shape;623;p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4" name="Google Shape;624;p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5" name="Google Shape;625;p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6" name="Google Shape;626;p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7" name="Google Shape;627;p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8" name="Google Shape;628;p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9" name="Google Shape;629;p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0" name="Google Shape;630;p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1" name="Google Shape;631;p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2" name="Google Shape;632;p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3" name="Google Shape;633;p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4" name="Google Shape;634;p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5" name="Google Shape;635;p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6" name="Google Shape;636;p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7" name="Google Shape;637;p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8" name="Google Shape;638;p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9" name="Google Shape;639;p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0" name="Google Shape;640;p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1" name="Google Shape;641;p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2" name="Google Shape;642;p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3" name="Google Shape;643;p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4" name="Google Shape;644;p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5" name="Google Shape;645;p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6" name="Google Shape;646;p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7" name="Google Shape;647;p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8" name="Google Shape;648;p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9" name="Google Shape;649;p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0" name="Google Shape;650;p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1" name="Google Shape;651;p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2" name="Google Shape;652;p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3" name="Google Shape;653;p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4" name="Google Shape;654;p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5" name="Google Shape;655;p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6" name="Google Shape;656;p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7" name="Google Shape;657;p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8" name="Google Shape;658;p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9" name="Google Shape;659;p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0" name="Google Shape;660;p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1" name="Google Shape;661;p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2" name="Google Shape;662;p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3" name="Google Shape;663;p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4" name="Google Shape;664;p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5" name="Google Shape;665;p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6" name="Google Shape;666;p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7" name="Google Shape;667;p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8" name="Google Shape;668;p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9" name="Google Shape;669;p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0" name="Google Shape;670;p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671" name="Google Shape;671;p6"/>
          <p:cNvGrpSpPr/>
          <p:nvPr/>
        </p:nvGrpSpPr>
        <p:grpSpPr>
          <a:xfrm>
            <a:off x="167252" y="4500432"/>
            <a:ext cx="397957" cy="577662"/>
            <a:chOff x="6031440" y="1249200"/>
            <a:chExt cx="388440" cy="1649520"/>
          </a:xfrm>
        </p:grpSpPr>
        <p:sp>
          <p:nvSpPr>
            <p:cNvPr id="672" name="Google Shape;672;p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75" name="Google Shape;675;p6"/>
          <p:cNvGrpSpPr/>
          <p:nvPr/>
        </p:nvGrpSpPr>
        <p:grpSpPr>
          <a:xfrm>
            <a:off x="8488800" y="227548"/>
            <a:ext cx="398326" cy="217474"/>
            <a:chOff x="6628680" y="910440"/>
            <a:chExt cx="388800" cy="621000"/>
          </a:xfrm>
        </p:grpSpPr>
        <p:sp>
          <p:nvSpPr>
            <p:cNvPr id="676" name="Google Shape;676;p6"/>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6"/>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6"/>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79" name="Google Shape;6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0"/>
        <p:cNvGrpSpPr/>
        <p:nvPr/>
      </p:nvGrpSpPr>
      <p:grpSpPr>
        <a:xfrm>
          <a:off x="0" y="0"/>
          <a:ext cx="0" cy="0"/>
          <a:chOff x="0" y="0"/>
          <a:chExt cx="0" cy="0"/>
        </a:xfrm>
      </p:grpSpPr>
      <p:sp>
        <p:nvSpPr>
          <p:cNvPr id="681" name="Google Shape;681;p7"/>
          <p:cNvSpPr>
            <a:spLocks noGrp="1"/>
          </p:cNvSpPr>
          <p:nvPr>
            <p:ph type="pic" idx="2"/>
          </p:nvPr>
        </p:nvSpPr>
        <p:spPr>
          <a:xfrm>
            <a:off x="5791200" y="0"/>
            <a:ext cx="3352800" cy="5143500"/>
          </a:xfrm>
          <a:prstGeom prst="rect">
            <a:avLst/>
          </a:prstGeom>
          <a:noFill/>
          <a:ln>
            <a:noFill/>
          </a:ln>
        </p:spPr>
      </p:sp>
      <p:grpSp>
        <p:nvGrpSpPr>
          <p:cNvPr id="682" name="Google Shape;682;p7"/>
          <p:cNvGrpSpPr/>
          <p:nvPr/>
        </p:nvGrpSpPr>
        <p:grpSpPr>
          <a:xfrm>
            <a:off x="0" y="0"/>
            <a:ext cx="9143995" cy="5143491"/>
            <a:chOff x="0" y="0"/>
            <a:chExt cx="9143995" cy="5143491"/>
          </a:xfrm>
        </p:grpSpPr>
        <p:sp>
          <p:nvSpPr>
            <p:cNvPr id="683" name="Google Shape;683;p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4" name="Google Shape;684;p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5" name="Google Shape;685;p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6" name="Google Shape;686;p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7" name="Google Shape;687;p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8" name="Google Shape;688;p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9" name="Google Shape;689;p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0" name="Google Shape;690;p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1" name="Google Shape;691;p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2" name="Google Shape;692;p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3" name="Google Shape;693;p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4" name="Google Shape;694;p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5" name="Google Shape;695;p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6" name="Google Shape;696;p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7" name="Google Shape;697;p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8" name="Google Shape;698;p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9" name="Google Shape;699;p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0" name="Google Shape;700;p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1" name="Google Shape;701;p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2" name="Google Shape;702;p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3" name="Google Shape;703;p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4" name="Google Shape;704;p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5" name="Google Shape;705;p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6" name="Google Shape;706;p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7" name="Google Shape;707;p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8" name="Google Shape;708;p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9" name="Google Shape;709;p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0" name="Google Shape;710;p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1" name="Google Shape;711;p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2" name="Google Shape;712;p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3" name="Google Shape;713;p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4" name="Google Shape;714;p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5" name="Google Shape;715;p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6" name="Google Shape;716;p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7" name="Google Shape;717;p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8" name="Google Shape;718;p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9" name="Google Shape;719;p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0" name="Google Shape;720;p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1" name="Google Shape;721;p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2" name="Google Shape;722;p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3" name="Google Shape;723;p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4" name="Google Shape;724;p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5" name="Google Shape;725;p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6" name="Google Shape;726;p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7" name="Google Shape;727;p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8" name="Google Shape;728;p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9" name="Google Shape;729;p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0" name="Google Shape;730;p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1" name="Google Shape;731;p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2" name="Google Shape;732;p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3" name="Google Shape;733;p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4" name="Google Shape;734;p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5" name="Google Shape;735;p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6" name="Google Shape;736;p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7" name="Google Shape;737;p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8" name="Google Shape;738;p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9" name="Google Shape;739;p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0" name="Google Shape;740;p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1" name="Google Shape;741;p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2" name="Google Shape;742;p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3" name="Google Shape;743;p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4" name="Google Shape;744;p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5" name="Google Shape;745;p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6" name="Google Shape;746;p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7" name="Google Shape;747;p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8" name="Google Shape;748;p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9" name="Google Shape;749;p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0" name="Google Shape;750;p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1" name="Google Shape;751;p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2" name="Google Shape;752;p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3" name="Google Shape;753;p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4" name="Google Shape;754;p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5" name="Google Shape;755;p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6" name="Google Shape;756;p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7" name="Google Shape;757;p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8" name="Google Shape;758;p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9" name="Google Shape;759;p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0" name="Google Shape;760;p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1" name="Google Shape;761;p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2" name="Google Shape;762;p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3" name="Google Shape;763;p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4" name="Google Shape;764;p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5" name="Google Shape;765;p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6" name="Google Shape;766;p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7" name="Google Shape;767;p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8" name="Google Shape;768;p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9" name="Google Shape;769;p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0" name="Google Shape;770;p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1" name="Google Shape;771;p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2" name="Google Shape;772;p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3" name="Google Shape;773;p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4" name="Google Shape;774;p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775" name="Google Shape;775;p7"/>
          <p:cNvGrpSpPr/>
          <p:nvPr/>
        </p:nvGrpSpPr>
        <p:grpSpPr>
          <a:xfrm>
            <a:off x="171178" y="4694360"/>
            <a:ext cx="398326" cy="275215"/>
            <a:chOff x="4089960" y="2589480"/>
            <a:chExt cx="388800" cy="785880"/>
          </a:xfrm>
        </p:grpSpPr>
        <p:sp>
          <p:nvSpPr>
            <p:cNvPr id="776" name="Google Shape;776;p7"/>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7"/>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7"/>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79" name="Google Shape;779;p7"/>
          <p:cNvGrpSpPr/>
          <p:nvPr/>
        </p:nvGrpSpPr>
        <p:grpSpPr>
          <a:xfrm>
            <a:off x="171178" y="107035"/>
            <a:ext cx="398326" cy="337999"/>
            <a:chOff x="4538160" y="2589480"/>
            <a:chExt cx="388800" cy="965160"/>
          </a:xfrm>
        </p:grpSpPr>
        <p:sp>
          <p:nvSpPr>
            <p:cNvPr id="780" name="Google Shape;780;p7"/>
            <p:cNvSpPr/>
            <p:nvPr/>
          </p:nvSpPr>
          <p:spPr>
            <a:xfrm>
              <a:off x="4538160" y="2589480"/>
              <a:ext cx="90000" cy="96516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3" name="Google Shape;783;p7"/>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4" name="Google Shape;784;p7"/>
          <p:cNvSpPr txBox="1">
            <a:spLocks noGrp="1"/>
          </p:cNvSpPr>
          <p:nvPr>
            <p:ph type="subTitle" idx="1"/>
          </p:nvPr>
        </p:nvSpPr>
        <p:spPr>
          <a:xfrm>
            <a:off x="720000" y="1407525"/>
            <a:ext cx="4160700" cy="319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5"/>
        <p:cNvGrpSpPr/>
        <p:nvPr/>
      </p:nvGrpSpPr>
      <p:grpSpPr>
        <a:xfrm>
          <a:off x="0" y="0"/>
          <a:ext cx="0" cy="0"/>
          <a:chOff x="0" y="0"/>
          <a:chExt cx="0" cy="0"/>
        </a:xfrm>
      </p:grpSpPr>
      <p:grpSp>
        <p:nvGrpSpPr>
          <p:cNvPr id="786" name="Google Shape;786;p8"/>
          <p:cNvGrpSpPr/>
          <p:nvPr/>
        </p:nvGrpSpPr>
        <p:grpSpPr>
          <a:xfrm>
            <a:off x="0" y="0"/>
            <a:ext cx="9143995" cy="5143491"/>
            <a:chOff x="0" y="0"/>
            <a:chExt cx="9143995" cy="5143491"/>
          </a:xfrm>
        </p:grpSpPr>
        <p:sp>
          <p:nvSpPr>
            <p:cNvPr id="787" name="Google Shape;787;p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8" name="Google Shape;788;p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9" name="Google Shape;789;p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0" name="Google Shape;790;p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1" name="Google Shape;791;p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2" name="Google Shape;792;p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3" name="Google Shape;793;p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4" name="Google Shape;794;p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5" name="Google Shape;795;p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6" name="Google Shape;796;p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7" name="Google Shape;797;p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8" name="Google Shape;798;p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9" name="Google Shape;799;p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0" name="Google Shape;800;p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1" name="Google Shape;801;p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2" name="Google Shape;802;p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3" name="Google Shape;803;p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4" name="Google Shape;804;p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5" name="Google Shape;805;p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6" name="Google Shape;806;p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7" name="Google Shape;807;p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8" name="Google Shape;808;p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9" name="Google Shape;809;p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0" name="Google Shape;810;p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1" name="Google Shape;811;p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2" name="Google Shape;812;p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3" name="Google Shape;813;p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4" name="Google Shape;814;p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5" name="Google Shape;815;p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6" name="Google Shape;816;p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7" name="Google Shape;817;p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8" name="Google Shape;818;p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9" name="Google Shape;819;p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0" name="Google Shape;820;p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1" name="Google Shape;821;p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2" name="Google Shape;822;p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3" name="Google Shape;823;p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4" name="Google Shape;824;p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5" name="Google Shape;825;p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6" name="Google Shape;826;p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7" name="Google Shape;827;p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8" name="Google Shape;828;p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9" name="Google Shape;829;p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0" name="Google Shape;830;p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1" name="Google Shape;831;p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2" name="Google Shape;832;p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3" name="Google Shape;833;p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4" name="Google Shape;834;p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5" name="Google Shape;835;p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6" name="Google Shape;836;p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7" name="Google Shape;837;p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8" name="Google Shape;838;p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9" name="Google Shape;839;p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0" name="Google Shape;840;p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1" name="Google Shape;841;p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2" name="Google Shape;842;p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3" name="Google Shape;843;p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4" name="Google Shape;844;p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5" name="Google Shape;845;p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6" name="Google Shape;846;p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7" name="Google Shape;847;p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8" name="Google Shape;848;p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9" name="Google Shape;849;p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0" name="Google Shape;850;p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1" name="Google Shape;851;p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2" name="Google Shape;852;p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3" name="Google Shape;853;p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4" name="Google Shape;854;p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5" name="Google Shape;855;p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6" name="Google Shape;856;p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7" name="Google Shape;857;p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8" name="Google Shape;858;p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9" name="Google Shape;859;p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0" name="Google Shape;860;p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1" name="Google Shape;861;p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2" name="Google Shape;862;p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3" name="Google Shape;863;p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4" name="Google Shape;864;p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5" name="Google Shape;865;p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6" name="Google Shape;866;p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7" name="Google Shape;867;p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8" name="Google Shape;868;p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9" name="Google Shape;869;p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0" name="Google Shape;870;p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1" name="Google Shape;871;p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2" name="Google Shape;872;p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3" name="Google Shape;873;p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4" name="Google Shape;874;p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5" name="Google Shape;875;p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6" name="Google Shape;876;p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7" name="Google Shape;877;p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8" name="Google Shape;878;p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879" name="Google Shape;879;p8"/>
          <p:cNvSpPr txBox="1">
            <a:spLocks noGrp="1"/>
          </p:cNvSpPr>
          <p:nvPr>
            <p:ph type="title"/>
          </p:nvPr>
        </p:nvSpPr>
        <p:spPr>
          <a:xfrm>
            <a:off x="713250" y="1773450"/>
            <a:ext cx="7717500" cy="159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0"/>
        <p:cNvGrpSpPr/>
        <p:nvPr/>
      </p:nvGrpSpPr>
      <p:grpSpPr>
        <a:xfrm>
          <a:off x="0" y="0"/>
          <a:ext cx="0" cy="0"/>
          <a:chOff x="0" y="0"/>
          <a:chExt cx="0" cy="0"/>
        </a:xfrm>
      </p:grpSpPr>
      <p:grpSp>
        <p:nvGrpSpPr>
          <p:cNvPr id="881" name="Google Shape;881;p9"/>
          <p:cNvGrpSpPr/>
          <p:nvPr/>
        </p:nvGrpSpPr>
        <p:grpSpPr>
          <a:xfrm>
            <a:off x="0" y="0"/>
            <a:ext cx="9143995" cy="5143491"/>
            <a:chOff x="0" y="0"/>
            <a:chExt cx="9143995" cy="5143491"/>
          </a:xfrm>
        </p:grpSpPr>
        <p:sp>
          <p:nvSpPr>
            <p:cNvPr id="882" name="Google Shape;882;p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3" name="Google Shape;883;p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4" name="Google Shape;884;p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5" name="Google Shape;885;p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6" name="Google Shape;886;p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7" name="Google Shape;887;p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8" name="Google Shape;888;p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9" name="Google Shape;889;p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0" name="Google Shape;890;p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1" name="Google Shape;891;p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2" name="Google Shape;892;p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3" name="Google Shape;893;p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4" name="Google Shape;894;p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5" name="Google Shape;895;p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6" name="Google Shape;896;p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7" name="Google Shape;897;p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8" name="Google Shape;898;p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9" name="Google Shape;899;p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0" name="Google Shape;900;p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1" name="Google Shape;901;p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2" name="Google Shape;902;p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3" name="Google Shape;903;p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4" name="Google Shape;904;p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5" name="Google Shape;905;p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6" name="Google Shape;906;p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7" name="Google Shape;907;p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8" name="Google Shape;908;p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9" name="Google Shape;909;p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0" name="Google Shape;910;p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1" name="Google Shape;911;p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2" name="Google Shape;912;p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3" name="Google Shape;913;p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4" name="Google Shape;914;p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5" name="Google Shape;915;p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6" name="Google Shape;916;p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7" name="Google Shape;917;p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8" name="Google Shape;918;p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9" name="Google Shape;919;p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0" name="Google Shape;920;p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1" name="Google Shape;921;p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2" name="Google Shape;922;p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3" name="Google Shape;923;p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4" name="Google Shape;924;p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5" name="Google Shape;925;p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6" name="Google Shape;926;p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7" name="Google Shape;927;p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8" name="Google Shape;928;p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9" name="Google Shape;929;p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0" name="Google Shape;930;p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1" name="Google Shape;931;p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2" name="Google Shape;932;p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3" name="Google Shape;933;p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4" name="Google Shape;934;p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5" name="Google Shape;935;p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6" name="Google Shape;936;p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7" name="Google Shape;937;p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8" name="Google Shape;938;p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9" name="Google Shape;939;p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0" name="Google Shape;940;p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1" name="Google Shape;941;p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2" name="Google Shape;942;p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3" name="Google Shape;943;p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4" name="Google Shape;944;p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5" name="Google Shape;945;p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6" name="Google Shape;946;p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7" name="Google Shape;947;p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8" name="Google Shape;948;p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9" name="Google Shape;949;p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0" name="Google Shape;950;p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1" name="Google Shape;951;p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2" name="Google Shape;952;p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3" name="Google Shape;953;p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4" name="Google Shape;954;p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5" name="Google Shape;955;p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6" name="Google Shape;956;p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7" name="Google Shape;957;p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8" name="Google Shape;958;p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9" name="Google Shape;959;p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0" name="Google Shape;960;p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1" name="Google Shape;961;p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2" name="Google Shape;962;p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3" name="Google Shape;963;p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4" name="Google Shape;964;p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5" name="Google Shape;965;p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6" name="Google Shape;966;p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7" name="Google Shape;967;p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8" name="Google Shape;968;p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9" name="Google Shape;969;p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0" name="Google Shape;970;p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1" name="Google Shape;971;p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2" name="Google Shape;972;p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3" name="Google Shape;973;p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974" name="Google Shape;974;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75" name="Google Shape;975;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9"/>
        <p:cNvGrpSpPr/>
        <p:nvPr/>
      </p:nvGrpSpPr>
      <p:grpSpPr>
        <a:xfrm>
          <a:off x="0" y="0"/>
          <a:ext cx="0" cy="0"/>
          <a:chOff x="0" y="0"/>
          <a:chExt cx="0" cy="0"/>
        </a:xfrm>
      </p:grpSpPr>
      <p:grpSp>
        <p:nvGrpSpPr>
          <p:cNvPr id="980" name="Google Shape;980;p11"/>
          <p:cNvGrpSpPr/>
          <p:nvPr/>
        </p:nvGrpSpPr>
        <p:grpSpPr>
          <a:xfrm>
            <a:off x="0" y="0"/>
            <a:ext cx="9143995" cy="5143491"/>
            <a:chOff x="0" y="0"/>
            <a:chExt cx="9143995" cy="5143491"/>
          </a:xfrm>
        </p:grpSpPr>
        <p:sp>
          <p:nvSpPr>
            <p:cNvPr id="981" name="Google Shape;981;p11"/>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2" name="Google Shape;982;p11"/>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3" name="Google Shape;983;p11"/>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4" name="Google Shape;984;p11"/>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5" name="Google Shape;985;p11"/>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6" name="Google Shape;986;p11"/>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7" name="Google Shape;987;p11"/>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8" name="Google Shape;988;p11"/>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9" name="Google Shape;989;p11"/>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0" name="Google Shape;990;p11"/>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1" name="Google Shape;991;p11"/>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2" name="Google Shape;992;p11"/>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3" name="Google Shape;993;p11"/>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4" name="Google Shape;994;p11"/>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5" name="Google Shape;995;p11"/>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6" name="Google Shape;996;p11"/>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7" name="Google Shape;997;p11"/>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8" name="Google Shape;998;p11"/>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9" name="Google Shape;999;p11"/>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0" name="Google Shape;1000;p11"/>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1" name="Google Shape;1001;p11"/>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2" name="Google Shape;1002;p11"/>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3" name="Google Shape;1003;p11"/>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4" name="Google Shape;1004;p11"/>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5" name="Google Shape;1005;p11"/>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6" name="Google Shape;1006;p11"/>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7" name="Google Shape;1007;p11"/>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8" name="Google Shape;1008;p11"/>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9" name="Google Shape;1009;p11"/>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0" name="Google Shape;1010;p11"/>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1" name="Google Shape;1011;p11"/>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2" name="Google Shape;1012;p11"/>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3" name="Google Shape;1013;p11"/>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4" name="Google Shape;1014;p11"/>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5" name="Google Shape;1015;p11"/>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6" name="Google Shape;1016;p11"/>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7" name="Google Shape;1017;p11"/>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8" name="Google Shape;1018;p11"/>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9" name="Google Shape;1019;p11"/>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0" name="Google Shape;1020;p11"/>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1" name="Google Shape;1021;p11"/>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2" name="Google Shape;1022;p11"/>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3" name="Google Shape;1023;p11"/>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4" name="Google Shape;1024;p11"/>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5" name="Google Shape;1025;p11"/>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6" name="Google Shape;1026;p11"/>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7" name="Google Shape;1027;p11"/>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8" name="Google Shape;1028;p11"/>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9" name="Google Shape;1029;p11"/>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0" name="Google Shape;1030;p11"/>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1" name="Google Shape;1031;p11"/>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2" name="Google Shape;1032;p11"/>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3" name="Google Shape;1033;p11"/>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4" name="Google Shape;1034;p11"/>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5" name="Google Shape;1035;p11"/>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6" name="Google Shape;1036;p11"/>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7" name="Google Shape;1037;p11"/>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8" name="Google Shape;1038;p11"/>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9" name="Google Shape;1039;p11"/>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0" name="Google Shape;1040;p11"/>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1" name="Google Shape;1041;p11"/>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2" name="Google Shape;1042;p11"/>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3" name="Google Shape;1043;p11"/>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4" name="Google Shape;1044;p11"/>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5" name="Google Shape;1045;p11"/>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6" name="Google Shape;1046;p11"/>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7" name="Google Shape;1047;p11"/>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8" name="Google Shape;1048;p11"/>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9" name="Google Shape;1049;p11"/>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0" name="Google Shape;1050;p11"/>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1" name="Google Shape;1051;p11"/>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2" name="Google Shape;1052;p11"/>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3" name="Google Shape;1053;p11"/>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4" name="Google Shape;1054;p11"/>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5" name="Google Shape;1055;p11"/>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6" name="Google Shape;1056;p11"/>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7" name="Google Shape;1057;p11"/>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8" name="Google Shape;1058;p11"/>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9" name="Google Shape;1059;p11"/>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0" name="Google Shape;1060;p11"/>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1" name="Google Shape;1061;p11"/>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2" name="Google Shape;1062;p11"/>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3" name="Google Shape;1063;p11"/>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4" name="Google Shape;1064;p11"/>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5" name="Google Shape;1065;p11"/>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6" name="Google Shape;1066;p11"/>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7" name="Google Shape;1067;p11"/>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8" name="Google Shape;1068;p11"/>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9" name="Google Shape;1069;p11"/>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0" name="Google Shape;1070;p11"/>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1" name="Google Shape;1071;p11"/>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2" name="Google Shape;1072;p11"/>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073" name="Google Shape;1073;p11"/>
          <p:cNvSpPr txBox="1">
            <a:spLocks noGrp="1"/>
          </p:cNvSpPr>
          <p:nvPr>
            <p:ph type="title" hasCustomPrompt="1"/>
          </p:nvPr>
        </p:nvSpPr>
        <p:spPr>
          <a:xfrm>
            <a:off x="1284000" y="1057549"/>
            <a:ext cx="6576000" cy="171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Font typeface="Outfit ExtraBold"/>
              <a:buNone/>
              <a:defRPr sz="60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74" name="Google Shape;1074;p11"/>
          <p:cNvSpPr txBox="1">
            <a:spLocks noGrp="1"/>
          </p:cNvSpPr>
          <p:nvPr>
            <p:ph type="subTitle" idx="1"/>
          </p:nvPr>
        </p:nvSpPr>
        <p:spPr>
          <a:xfrm>
            <a:off x="1284000" y="2774099"/>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07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1pPr>
            <a:lvl2pPr lvl="1"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2pPr>
            <a:lvl3pPr lvl="2"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3pPr>
            <a:lvl4pPr lvl="3"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4pPr>
            <a:lvl5pPr lvl="4"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5pPr>
            <a:lvl6pPr lvl="5"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6pPr>
            <a:lvl7pPr lvl="6"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7pPr>
            <a:lvl8pPr lvl="7"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8pPr>
            <a:lvl9pPr lvl="8"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9"/>
        <p:cNvGrpSpPr/>
        <p:nvPr/>
      </p:nvGrpSpPr>
      <p:grpSpPr>
        <a:xfrm>
          <a:off x="0" y="0"/>
          <a:ext cx="0" cy="0"/>
          <a:chOff x="0" y="0"/>
          <a:chExt cx="0" cy="0"/>
        </a:xfrm>
      </p:grpSpPr>
      <p:sp>
        <p:nvSpPr>
          <p:cNvPr id="2580" name="Google Shape;2580;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81" name="Google Shape;2581;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flat-design-stock-market-concept_20058529.htm/?utm_source=slidesgo_template&amp;utm_medium=referral-link&amp;utm_campaign=sg_resources&amp;utm_content=freepik"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vector/flat-design-stock-market-concept_20058529.htm/?utm_source=slidesgo_template&amp;utm_medium=referral-link&amp;utm_campaign=sg_resources&amp;utm_content=freepi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hyperlink" Target="https://www.freepik.com/free-photo/high-angle-women-working-together-office_36300787.htm/?utm_source=slidesgo_template&amp;utm_medium=referral-link&amp;utm_campaign=sg_resources&amp;utm_content=freepik" TargetMode="External"/><Relationship Id="rId4" Type="http://schemas.openxmlformats.org/officeDocument/2006/relationships/hyperlink" Target="https://www.freepik.com/free-photo/person-office-analyzing-checking-finance-graphs_41790562.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Outfit"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hyperlink" Target="https://fonts.google.com/specimen/Lat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microsoft.com/office/2007/relationships/hdphoto" Target="../media/hdphoto2.wdp"/><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2.png"/><Relationship Id="rId11" Type="http://schemas.microsoft.com/office/2007/relationships/hdphoto" Target="../media/hdphoto4.wdp"/><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27"/>
          <p:cNvSpPr txBox="1">
            <a:spLocks noGrp="1"/>
          </p:cNvSpPr>
          <p:nvPr>
            <p:ph type="subTitle" idx="1"/>
          </p:nvPr>
        </p:nvSpPr>
        <p:spPr>
          <a:xfrm>
            <a:off x="785362" y="3382517"/>
            <a:ext cx="7721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12 Jan 2024</a:t>
            </a:r>
          </a:p>
          <a:p>
            <a:pPr marL="0" lvl="0" indent="0" algn="l" rtl="0">
              <a:spcBef>
                <a:spcPts val="0"/>
              </a:spcBef>
              <a:spcAft>
                <a:spcPts val="0"/>
              </a:spcAft>
              <a:buNone/>
            </a:pPr>
            <a:endParaRPr/>
          </a:p>
        </p:txBody>
      </p:sp>
      <p:sp>
        <p:nvSpPr>
          <p:cNvPr id="2590" name="Google Shape;2590;p27"/>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solidFill>
                  <a:schemeClr val="accent1"/>
                </a:solidFill>
              </a:rPr>
              <a:t>Classification Model with 93% Accuracy</a:t>
            </a:r>
            <a:br>
              <a:rPr lang="en" sz="4000"/>
            </a:br>
            <a:r>
              <a:rPr lang="en" sz="4000"/>
              <a:t>– Telco Customer Churn Analysis</a:t>
            </a:r>
            <a:endParaRPr sz="4000"/>
          </a:p>
        </p:txBody>
      </p:sp>
      <p:sp>
        <p:nvSpPr>
          <p:cNvPr id="3" name="Text 3">
            <a:extLst>
              <a:ext uri="{FF2B5EF4-FFF2-40B4-BE49-F238E27FC236}">
                <a16:creationId xmlns:a16="http://schemas.microsoft.com/office/drawing/2014/main" id="{1F85B6F3-0742-3EC6-CFD7-9EA63B5B1C85}"/>
              </a:ext>
            </a:extLst>
          </p:cNvPr>
          <p:cNvSpPr/>
          <p:nvPr/>
        </p:nvSpPr>
        <p:spPr>
          <a:xfrm>
            <a:off x="1159428" y="3864362"/>
            <a:ext cx="3051334" cy="396835"/>
          </a:xfrm>
          <a:prstGeom prst="rect">
            <a:avLst/>
          </a:prstGeom>
          <a:noFill/>
          <a:ln/>
        </p:spPr>
        <p:txBody>
          <a:bodyPr wrap="none" lIns="0" tIns="0" rIns="0" bIns="0" rtlCol="0" anchor="t"/>
          <a:lstStyle/>
          <a:p>
            <a:pPr marL="0" indent="0" algn="l">
              <a:lnSpc>
                <a:spcPts val="3100"/>
              </a:lnSpc>
              <a:buNone/>
            </a:pPr>
            <a:r>
              <a:rPr lang="en-US" sz="1600" b="1" dirty="0">
                <a:solidFill>
                  <a:srgbClr val="3C3939"/>
                </a:solidFill>
                <a:latin typeface="Roboto Bold" pitchFamily="34" charset="0"/>
                <a:ea typeface="Roboto Bold" pitchFamily="34" charset="-122"/>
                <a:cs typeface="Roboto Bold" pitchFamily="34" charset="-120"/>
              </a:rPr>
              <a:t>by Ahmad zaki bin ramli</a:t>
            </a:r>
            <a:endParaRPr lang="en-US" sz="1600" dirty="0"/>
          </a:p>
        </p:txBody>
      </p:sp>
      <p:pic>
        <p:nvPicPr>
          <p:cNvPr id="5" name="Image 1" descr="preencoded.png">
            <a:extLst>
              <a:ext uri="{FF2B5EF4-FFF2-40B4-BE49-F238E27FC236}">
                <a16:creationId xmlns:a16="http://schemas.microsoft.com/office/drawing/2014/main" id="{3E0D523E-A8E5-B0EA-D7AC-93C4A71FB1A1}"/>
              </a:ext>
            </a:extLst>
          </p:cNvPr>
          <p:cNvPicPr>
            <a:picLocks noChangeAspect="1"/>
          </p:cNvPicPr>
          <p:nvPr/>
        </p:nvPicPr>
        <p:blipFill>
          <a:blip r:embed="rId3"/>
          <a:stretch>
            <a:fillRect/>
          </a:stretch>
        </p:blipFill>
        <p:spPr>
          <a:xfrm>
            <a:off x="785362" y="3921482"/>
            <a:ext cx="282596" cy="2825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grpSp>
        <p:nvGrpSpPr>
          <p:cNvPr id="13" name="Group 12">
            <a:extLst>
              <a:ext uri="{FF2B5EF4-FFF2-40B4-BE49-F238E27FC236}">
                <a16:creationId xmlns:a16="http://schemas.microsoft.com/office/drawing/2014/main" id="{E19E0344-B553-B6E0-CE5F-1441A1D4DB1F}"/>
              </a:ext>
            </a:extLst>
          </p:cNvPr>
          <p:cNvGrpSpPr/>
          <p:nvPr/>
        </p:nvGrpSpPr>
        <p:grpSpPr>
          <a:xfrm>
            <a:off x="4768899" y="4683103"/>
            <a:ext cx="4528741" cy="529431"/>
            <a:chOff x="2282274" y="539504"/>
            <a:chExt cx="4528741" cy="529431"/>
          </a:xfrm>
        </p:grpSpPr>
        <p:sp>
          <p:nvSpPr>
            <p:cNvPr id="2795" name="Google Shape;2795;p34"/>
            <p:cNvSpPr/>
            <p:nvPr/>
          </p:nvSpPr>
          <p:spPr>
            <a:xfrm rot="10800000">
              <a:off x="5494696" y="74776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p:cNvSpPr/>
            <p:nvPr/>
          </p:nvSpPr>
          <p:spPr>
            <a:xfrm rot="10800000">
              <a:off x="5035884" y="67332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p:cNvSpPr/>
            <p:nvPr/>
          </p:nvSpPr>
          <p:spPr>
            <a:xfrm rot="10800000">
              <a:off x="4424011" y="61570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p:cNvSpPr/>
            <p:nvPr/>
          </p:nvSpPr>
          <p:spPr>
            <a:xfrm rot="10800000">
              <a:off x="3506019" y="65024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p:cNvSpPr/>
            <p:nvPr/>
          </p:nvSpPr>
          <p:spPr>
            <a:xfrm rot="10800000">
              <a:off x="4118260" y="710259"/>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p:cNvSpPr/>
            <p:nvPr/>
          </p:nvSpPr>
          <p:spPr>
            <a:xfrm rot="10800000">
              <a:off x="5647756" y="7686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p:cNvSpPr/>
            <p:nvPr/>
          </p:nvSpPr>
          <p:spPr>
            <a:xfrm rot="10800000">
              <a:off x="5188944" y="7686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p:cNvSpPr/>
            <p:nvPr/>
          </p:nvSpPr>
          <p:spPr>
            <a:xfrm rot="10800000">
              <a:off x="4576703" y="70351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p:cNvSpPr/>
            <p:nvPr/>
          </p:nvSpPr>
          <p:spPr>
            <a:xfrm rot="10800000">
              <a:off x="3812139" y="781553"/>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p:cNvSpPr/>
            <p:nvPr/>
          </p:nvSpPr>
          <p:spPr>
            <a:xfrm rot="10800000">
              <a:off x="3047206" y="81193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p:cNvSpPr/>
            <p:nvPr/>
          </p:nvSpPr>
          <p:spPr>
            <a:xfrm rot="10800000">
              <a:off x="3200267" y="76459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p:cNvSpPr/>
            <p:nvPr/>
          </p:nvSpPr>
          <p:spPr>
            <a:xfrm rot="10800000">
              <a:off x="2434965" y="777834"/>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p:cNvSpPr/>
            <p:nvPr/>
          </p:nvSpPr>
          <p:spPr>
            <a:xfrm rot="10800000">
              <a:off x="2588026" y="79800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p:cNvSpPr/>
            <p:nvPr/>
          </p:nvSpPr>
          <p:spPr>
            <a:xfrm rot="10800000">
              <a:off x="2282274" y="788676"/>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p:cNvSpPr/>
            <p:nvPr/>
          </p:nvSpPr>
          <p:spPr>
            <a:xfrm rot="10800000">
              <a:off x="2741086" y="73358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p:cNvSpPr/>
            <p:nvPr/>
          </p:nvSpPr>
          <p:spPr>
            <a:xfrm rot="10800000">
              <a:off x="3659079" y="75457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p:cNvSpPr/>
            <p:nvPr/>
          </p:nvSpPr>
          <p:spPr>
            <a:xfrm rot="10800000">
              <a:off x="4882824" y="7686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p:cNvSpPr/>
            <p:nvPr/>
          </p:nvSpPr>
          <p:spPr>
            <a:xfrm rot="10800000">
              <a:off x="5953877" y="7686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p:cNvSpPr/>
            <p:nvPr/>
          </p:nvSpPr>
          <p:spPr>
            <a:xfrm rot="10800000">
              <a:off x="6259997" y="794224"/>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p:cNvSpPr/>
            <p:nvPr/>
          </p:nvSpPr>
          <p:spPr>
            <a:xfrm rot="10800000">
              <a:off x="6565749" y="794287"/>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p:cNvSpPr/>
            <p:nvPr/>
          </p:nvSpPr>
          <p:spPr>
            <a:xfrm rot="10800000">
              <a:off x="6413058" y="762012"/>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p:cNvSpPr/>
            <p:nvPr/>
          </p:nvSpPr>
          <p:spPr>
            <a:xfrm rot="10800000">
              <a:off x="5800817" y="811748"/>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p:cNvSpPr/>
            <p:nvPr/>
          </p:nvSpPr>
          <p:spPr>
            <a:xfrm rot="10800000">
              <a:off x="5341635" y="811748"/>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p:cNvSpPr/>
            <p:nvPr/>
          </p:nvSpPr>
          <p:spPr>
            <a:xfrm rot="10800000">
              <a:off x="4729763" y="811748"/>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p:cNvSpPr/>
            <p:nvPr/>
          </p:nvSpPr>
          <p:spPr>
            <a:xfrm rot="10800000">
              <a:off x="3965199" y="727468"/>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p:cNvSpPr/>
            <p:nvPr/>
          </p:nvSpPr>
          <p:spPr>
            <a:xfrm rot="10800000">
              <a:off x="4271320" y="823283"/>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p:cNvSpPr/>
            <p:nvPr/>
          </p:nvSpPr>
          <p:spPr>
            <a:xfrm rot="10800000">
              <a:off x="3352958" y="823283"/>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p:cNvSpPr/>
            <p:nvPr/>
          </p:nvSpPr>
          <p:spPr>
            <a:xfrm rot="10800000">
              <a:off x="2894146" y="823283"/>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p:cNvSpPr/>
            <p:nvPr/>
          </p:nvSpPr>
          <p:spPr>
            <a:xfrm rot="10800000">
              <a:off x="6106937" y="827065"/>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p:cNvSpPr/>
            <p:nvPr/>
          </p:nvSpPr>
          <p:spPr>
            <a:xfrm rot="10800000">
              <a:off x="6718810" y="7229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6" name="Google Shape;2826;p34"/>
            <p:cNvSpPr/>
            <p:nvPr/>
          </p:nvSpPr>
          <p:spPr>
            <a:xfrm>
              <a:off x="3506019" y="67156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p:cNvSpPr/>
            <p:nvPr/>
          </p:nvSpPr>
          <p:spPr>
            <a:xfrm>
              <a:off x="3965200" y="59711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p:cNvSpPr/>
            <p:nvPr/>
          </p:nvSpPr>
          <p:spPr>
            <a:xfrm>
              <a:off x="4576704" y="53950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p:cNvSpPr/>
            <p:nvPr/>
          </p:nvSpPr>
          <p:spPr>
            <a:xfrm>
              <a:off x="5495065" y="57404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p:cNvSpPr/>
            <p:nvPr/>
          </p:nvSpPr>
          <p:spPr>
            <a:xfrm>
              <a:off x="4882824" y="63405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p:cNvSpPr/>
            <p:nvPr/>
          </p:nvSpPr>
          <p:spPr>
            <a:xfrm>
              <a:off x="3353328" y="6924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p:cNvSpPr/>
            <p:nvPr/>
          </p:nvSpPr>
          <p:spPr>
            <a:xfrm>
              <a:off x="3812140" y="6924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p:cNvSpPr/>
            <p:nvPr/>
          </p:nvSpPr>
          <p:spPr>
            <a:xfrm>
              <a:off x="4424012" y="62731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p:cNvSpPr/>
            <p:nvPr/>
          </p:nvSpPr>
          <p:spPr>
            <a:xfrm>
              <a:off x="5188945" y="70535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p:cNvSpPr/>
            <p:nvPr/>
          </p:nvSpPr>
          <p:spPr>
            <a:xfrm>
              <a:off x="5953878" y="73573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p:cNvSpPr/>
            <p:nvPr/>
          </p:nvSpPr>
          <p:spPr>
            <a:xfrm>
              <a:off x="5800817" y="68839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p:cNvSpPr/>
            <p:nvPr/>
          </p:nvSpPr>
          <p:spPr>
            <a:xfrm>
              <a:off x="6565750" y="70163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p:cNvSpPr/>
            <p:nvPr/>
          </p:nvSpPr>
          <p:spPr>
            <a:xfrm>
              <a:off x="6413058" y="72180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p:cNvSpPr/>
            <p:nvPr/>
          </p:nvSpPr>
          <p:spPr>
            <a:xfrm>
              <a:off x="6718810" y="71247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p:cNvSpPr/>
            <p:nvPr/>
          </p:nvSpPr>
          <p:spPr>
            <a:xfrm>
              <a:off x="6259998" y="65738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p:cNvSpPr/>
            <p:nvPr/>
          </p:nvSpPr>
          <p:spPr>
            <a:xfrm>
              <a:off x="5342005" y="67837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p:cNvSpPr/>
            <p:nvPr/>
          </p:nvSpPr>
          <p:spPr>
            <a:xfrm>
              <a:off x="4118260" y="6924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p:cNvSpPr/>
            <p:nvPr/>
          </p:nvSpPr>
          <p:spPr>
            <a:xfrm>
              <a:off x="3047207" y="6924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p:cNvSpPr/>
            <p:nvPr/>
          </p:nvSpPr>
          <p:spPr>
            <a:xfrm>
              <a:off x="2741087" y="71802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p:cNvSpPr/>
            <p:nvPr/>
          </p:nvSpPr>
          <p:spPr>
            <a:xfrm>
              <a:off x="2434966" y="71808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p:cNvSpPr/>
            <p:nvPr/>
          </p:nvSpPr>
          <p:spPr>
            <a:xfrm>
              <a:off x="2588026" y="68581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p:cNvSpPr/>
            <p:nvPr/>
          </p:nvSpPr>
          <p:spPr>
            <a:xfrm>
              <a:off x="3200267" y="73554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p:cNvSpPr/>
            <p:nvPr/>
          </p:nvSpPr>
          <p:spPr>
            <a:xfrm>
              <a:off x="3659080" y="73554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p:cNvSpPr/>
            <p:nvPr/>
          </p:nvSpPr>
          <p:spPr>
            <a:xfrm>
              <a:off x="4271321" y="73554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p:cNvSpPr/>
            <p:nvPr/>
          </p:nvSpPr>
          <p:spPr>
            <a:xfrm>
              <a:off x="5035885" y="65126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p:cNvSpPr/>
            <p:nvPr/>
          </p:nvSpPr>
          <p:spPr>
            <a:xfrm>
              <a:off x="4729764" y="74708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p:cNvSpPr/>
            <p:nvPr/>
          </p:nvSpPr>
          <p:spPr>
            <a:xfrm>
              <a:off x="5647757" y="74708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p:cNvSpPr/>
            <p:nvPr/>
          </p:nvSpPr>
          <p:spPr>
            <a:xfrm>
              <a:off x="6106938" y="74708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p:cNvSpPr/>
            <p:nvPr/>
          </p:nvSpPr>
          <p:spPr>
            <a:xfrm>
              <a:off x="2894147" y="75086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p:cNvSpPr/>
            <p:nvPr/>
          </p:nvSpPr>
          <p:spPr>
            <a:xfrm>
              <a:off x="2282274" y="6467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10" name="Picture 9">
            <a:extLst>
              <a:ext uri="{FF2B5EF4-FFF2-40B4-BE49-F238E27FC236}">
                <a16:creationId xmlns:a16="http://schemas.microsoft.com/office/drawing/2014/main" id="{DFD4DA2C-634C-4991-0EC9-DE79302649D9}"/>
              </a:ext>
            </a:extLst>
          </p:cNvPr>
          <p:cNvPicPr>
            <a:picLocks noChangeAspect="1"/>
          </p:cNvPicPr>
          <p:nvPr/>
        </p:nvPicPr>
        <p:blipFill>
          <a:blip r:embed="rId3"/>
          <a:stretch>
            <a:fillRect/>
          </a:stretch>
        </p:blipFill>
        <p:spPr>
          <a:xfrm>
            <a:off x="449134" y="876511"/>
            <a:ext cx="3235261" cy="2119053"/>
          </a:xfrm>
          <a:prstGeom prst="rect">
            <a:avLst/>
          </a:prstGeom>
        </p:spPr>
      </p:pic>
      <p:pic>
        <p:nvPicPr>
          <p:cNvPr id="11" name="Picture 10">
            <a:extLst>
              <a:ext uri="{FF2B5EF4-FFF2-40B4-BE49-F238E27FC236}">
                <a16:creationId xmlns:a16="http://schemas.microsoft.com/office/drawing/2014/main" id="{71FD9AA3-61FF-06D4-04D4-961ACF5D647C}"/>
              </a:ext>
            </a:extLst>
          </p:cNvPr>
          <p:cNvPicPr>
            <a:picLocks noChangeAspect="1"/>
          </p:cNvPicPr>
          <p:nvPr/>
        </p:nvPicPr>
        <p:blipFill>
          <a:blip r:embed="rId4"/>
          <a:stretch>
            <a:fillRect/>
          </a:stretch>
        </p:blipFill>
        <p:spPr>
          <a:xfrm>
            <a:off x="451989" y="3050025"/>
            <a:ext cx="6634114" cy="1509078"/>
          </a:xfrm>
          <a:prstGeom prst="rect">
            <a:avLst/>
          </a:prstGeom>
        </p:spPr>
      </p:pic>
      <p:pic>
        <p:nvPicPr>
          <p:cNvPr id="12" name="Picture 11">
            <a:extLst>
              <a:ext uri="{FF2B5EF4-FFF2-40B4-BE49-F238E27FC236}">
                <a16:creationId xmlns:a16="http://schemas.microsoft.com/office/drawing/2014/main" id="{41E3125C-FD28-BA8B-BB1E-9B43B717118C}"/>
              </a:ext>
            </a:extLst>
          </p:cNvPr>
          <p:cNvPicPr>
            <a:picLocks noChangeAspect="1"/>
          </p:cNvPicPr>
          <p:nvPr/>
        </p:nvPicPr>
        <p:blipFill>
          <a:blip r:embed="rId5"/>
          <a:stretch>
            <a:fillRect/>
          </a:stretch>
        </p:blipFill>
        <p:spPr>
          <a:xfrm>
            <a:off x="4784411" y="1442053"/>
            <a:ext cx="2270518" cy="1553511"/>
          </a:xfrm>
          <a:prstGeom prst="rect">
            <a:avLst/>
          </a:prstGeom>
        </p:spPr>
      </p:pic>
      <p:grpSp>
        <p:nvGrpSpPr>
          <p:cNvPr id="14" name="Group 13">
            <a:extLst>
              <a:ext uri="{FF2B5EF4-FFF2-40B4-BE49-F238E27FC236}">
                <a16:creationId xmlns:a16="http://schemas.microsoft.com/office/drawing/2014/main" id="{F85A5CD0-4085-4B01-B861-CD8B0F5696F2}"/>
              </a:ext>
            </a:extLst>
          </p:cNvPr>
          <p:cNvGrpSpPr/>
          <p:nvPr/>
        </p:nvGrpSpPr>
        <p:grpSpPr>
          <a:xfrm>
            <a:off x="179673" y="4614069"/>
            <a:ext cx="4528741" cy="529431"/>
            <a:chOff x="2282274" y="539504"/>
            <a:chExt cx="4528741" cy="529431"/>
          </a:xfrm>
        </p:grpSpPr>
        <p:sp>
          <p:nvSpPr>
            <p:cNvPr id="15" name="Google Shape;2795;p34">
              <a:extLst>
                <a:ext uri="{FF2B5EF4-FFF2-40B4-BE49-F238E27FC236}">
                  <a16:creationId xmlns:a16="http://schemas.microsoft.com/office/drawing/2014/main" id="{7BECC242-921E-1CE1-4474-D8538C68A7C4}"/>
                </a:ext>
              </a:extLst>
            </p:cNvPr>
            <p:cNvSpPr/>
            <p:nvPr/>
          </p:nvSpPr>
          <p:spPr>
            <a:xfrm rot="10800000">
              <a:off x="5494696" y="74776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796;p34">
              <a:extLst>
                <a:ext uri="{FF2B5EF4-FFF2-40B4-BE49-F238E27FC236}">
                  <a16:creationId xmlns:a16="http://schemas.microsoft.com/office/drawing/2014/main" id="{818CD7EE-FF8A-0435-84EF-4199CE52C8BF}"/>
                </a:ext>
              </a:extLst>
            </p:cNvPr>
            <p:cNvSpPr/>
            <p:nvPr/>
          </p:nvSpPr>
          <p:spPr>
            <a:xfrm rot="10800000">
              <a:off x="5035884" y="67332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2797;p34">
              <a:extLst>
                <a:ext uri="{FF2B5EF4-FFF2-40B4-BE49-F238E27FC236}">
                  <a16:creationId xmlns:a16="http://schemas.microsoft.com/office/drawing/2014/main" id="{45750B84-2FD5-8A71-005C-6BEA4AC3001F}"/>
                </a:ext>
              </a:extLst>
            </p:cNvPr>
            <p:cNvSpPr/>
            <p:nvPr/>
          </p:nvSpPr>
          <p:spPr>
            <a:xfrm rot="10800000">
              <a:off x="4424011" y="61570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2798;p34">
              <a:extLst>
                <a:ext uri="{FF2B5EF4-FFF2-40B4-BE49-F238E27FC236}">
                  <a16:creationId xmlns:a16="http://schemas.microsoft.com/office/drawing/2014/main" id="{2D05AA05-C124-9691-E375-EF85B75322DA}"/>
                </a:ext>
              </a:extLst>
            </p:cNvPr>
            <p:cNvSpPr/>
            <p:nvPr/>
          </p:nvSpPr>
          <p:spPr>
            <a:xfrm rot="10800000">
              <a:off x="3506019" y="65024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799;p34">
              <a:extLst>
                <a:ext uri="{FF2B5EF4-FFF2-40B4-BE49-F238E27FC236}">
                  <a16:creationId xmlns:a16="http://schemas.microsoft.com/office/drawing/2014/main" id="{2CF615C7-82CD-6328-EC8C-77C5115EFCDB}"/>
                </a:ext>
              </a:extLst>
            </p:cNvPr>
            <p:cNvSpPr/>
            <p:nvPr/>
          </p:nvSpPr>
          <p:spPr>
            <a:xfrm rot="10800000">
              <a:off x="4118260" y="710259"/>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800;p34">
              <a:extLst>
                <a:ext uri="{FF2B5EF4-FFF2-40B4-BE49-F238E27FC236}">
                  <a16:creationId xmlns:a16="http://schemas.microsoft.com/office/drawing/2014/main" id="{4D880E3D-4DF8-1313-F474-C428D54FF64A}"/>
                </a:ext>
              </a:extLst>
            </p:cNvPr>
            <p:cNvSpPr/>
            <p:nvPr/>
          </p:nvSpPr>
          <p:spPr>
            <a:xfrm rot="10800000">
              <a:off x="5647756" y="7686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801;p34">
              <a:extLst>
                <a:ext uri="{FF2B5EF4-FFF2-40B4-BE49-F238E27FC236}">
                  <a16:creationId xmlns:a16="http://schemas.microsoft.com/office/drawing/2014/main" id="{24C05881-F802-AE56-F127-353094DA13FC}"/>
                </a:ext>
              </a:extLst>
            </p:cNvPr>
            <p:cNvSpPr/>
            <p:nvPr/>
          </p:nvSpPr>
          <p:spPr>
            <a:xfrm rot="10800000">
              <a:off x="5188944" y="7686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802;p34">
              <a:extLst>
                <a:ext uri="{FF2B5EF4-FFF2-40B4-BE49-F238E27FC236}">
                  <a16:creationId xmlns:a16="http://schemas.microsoft.com/office/drawing/2014/main" id="{395C4396-D920-81AE-E18F-62763342D9E3}"/>
                </a:ext>
              </a:extLst>
            </p:cNvPr>
            <p:cNvSpPr/>
            <p:nvPr/>
          </p:nvSpPr>
          <p:spPr>
            <a:xfrm rot="10800000">
              <a:off x="4576703" y="70351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803;p34">
              <a:extLst>
                <a:ext uri="{FF2B5EF4-FFF2-40B4-BE49-F238E27FC236}">
                  <a16:creationId xmlns:a16="http://schemas.microsoft.com/office/drawing/2014/main" id="{794E663A-6CAC-A60D-1999-5D3864805F50}"/>
                </a:ext>
              </a:extLst>
            </p:cNvPr>
            <p:cNvSpPr/>
            <p:nvPr/>
          </p:nvSpPr>
          <p:spPr>
            <a:xfrm rot="10800000">
              <a:off x="3812139" y="781553"/>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804;p34">
              <a:extLst>
                <a:ext uri="{FF2B5EF4-FFF2-40B4-BE49-F238E27FC236}">
                  <a16:creationId xmlns:a16="http://schemas.microsoft.com/office/drawing/2014/main" id="{95476114-6B4F-0CA8-1C24-59CAB6302A1C}"/>
                </a:ext>
              </a:extLst>
            </p:cNvPr>
            <p:cNvSpPr/>
            <p:nvPr/>
          </p:nvSpPr>
          <p:spPr>
            <a:xfrm rot="10800000">
              <a:off x="3047206" y="81193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805;p34">
              <a:extLst>
                <a:ext uri="{FF2B5EF4-FFF2-40B4-BE49-F238E27FC236}">
                  <a16:creationId xmlns:a16="http://schemas.microsoft.com/office/drawing/2014/main" id="{4DD8F049-13F7-87C1-4B44-E96BFB551DAB}"/>
                </a:ext>
              </a:extLst>
            </p:cNvPr>
            <p:cNvSpPr/>
            <p:nvPr/>
          </p:nvSpPr>
          <p:spPr>
            <a:xfrm rot="10800000">
              <a:off x="3200267" y="76459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806;p34">
              <a:extLst>
                <a:ext uri="{FF2B5EF4-FFF2-40B4-BE49-F238E27FC236}">
                  <a16:creationId xmlns:a16="http://schemas.microsoft.com/office/drawing/2014/main" id="{E56100C0-4A4C-AFC2-6EEF-2D83524413BD}"/>
                </a:ext>
              </a:extLst>
            </p:cNvPr>
            <p:cNvSpPr/>
            <p:nvPr/>
          </p:nvSpPr>
          <p:spPr>
            <a:xfrm rot="10800000">
              <a:off x="2434965" y="777834"/>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807;p34">
              <a:extLst>
                <a:ext uri="{FF2B5EF4-FFF2-40B4-BE49-F238E27FC236}">
                  <a16:creationId xmlns:a16="http://schemas.microsoft.com/office/drawing/2014/main" id="{9F8EE94A-4420-3DE8-5F7D-9F7476DA17E7}"/>
                </a:ext>
              </a:extLst>
            </p:cNvPr>
            <p:cNvSpPr/>
            <p:nvPr/>
          </p:nvSpPr>
          <p:spPr>
            <a:xfrm rot="10800000">
              <a:off x="2588026" y="79800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08;p34">
              <a:extLst>
                <a:ext uri="{FF2B5EF4-FFF2-40B4-BE49-F238E27FC236}">
                  <a16:creationId xmlns:a16="http://schemas.microsoft.com/office/drawing/2014/main" id="{89B7BB7C-59E6-1660-AA04-1A6253EDA844}"/>
                </a:ext>
              </a:extLst>
            </p:cNvPr>
            <p:cNvSpPr/>
            <p:nvPr/>
          </p:nvSpPr>
          <p:spPr>
            <a:xfrm rot="10800000">
              <a:off x="2282274" y="788676"/>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809;p34">
              <a:extLst>
                <a:ext uri="{FF2B5EF4-FFF2-40B4-BE49-F238E27FC236}">
                  <a16:creationId xmlns:a16="http://schemas.microsoft.com/office/drawing/2014/main" id="{A0DC37A3-BC2F-47D7-B29B-F590F3B28661}"/>
                </a:ext>
              </a:extLst>
            </p:cNvPr>
            <p:cNvSpPr/>
            <p:nvPr/>
          </p:nvSpPr>
          <p:spPr>
            <a:xfrm rot="10800000">
              <a:off x="2741086" y="73358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2810;p34">
              <a:extLst>
                <a:ext uri="{FF2B5EF4-FFF2-40B4-BE49-F238E27FC236}">
                  <a16:creationId xmlns:a16="http://schemas.microsoft.com/office/drawing/2014/main" id="{B0C9DBB1-C6C0-B04A-546E-5426A01B5FFE}"/>
                </a:ext>
              </a:extLst>
            </p:cNvPr>
            <p:cNvSpPr/>
            <p:nvPr/>
          </p:nvSpPr>
          <p:spPr>
            <a:xfrm rot="10800000">
              <a:off x="3659079" y="75457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811;p34">
              <a:extLst>
                <a:ext uri="{FF2B5EF4-FFF2-40B4-BE49-F238E27FC236}">
                  <a16:creationId xmlns:a16="http://schemas.microsoft.com/office/drawing/2014/main" id="{C9F84B3E-EA15-B5C8-BEC1-8045A6B3989C}"/>
                </a:ext>
              </a:extLst>
            </p:cNvPr>
            <p:cNvSpPr/>
            <p:nvPr/>
          </p:nvSpPr>
          <p:spPr>
            <a:xfrm rot="10800000">
              <a:off x="4882824" y="7686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812;p34">
              <a:extLst>
                <a:ext uri="{FF2B5EF4-FFF2-40B4-BE49-F238E27FC236}">
                  <a16:creationId xmlns:a16="http://schemas.microsoft.com/office/drawing/2014/main" id="{2102137D-89AE-D185-8CB5-FE76DC5A3E48}"/>
                </a:ext>
              </a:extLst>
            </p:cNvPr>
            <p:cNvSpPr/>
            <p:nvPr/>
          </p:nvSpPr>
          <p:spPr>
            <a:xfrm rot="10800000">
              <a:off x="5953877" y="7686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2813;p34">
              <a:extLst>
                <a:ext uri="{FF2B5EF4-FFF2-40B4-BE49-F238E27FC236}">
                  <a16:creationId xmlns:a16="http://schemas.microsoft.com/office/drawing/2014/main" id="{3C2DA7B3-8D25-8F73-52B8-9C3BBDF16B26}"/>
                </a:ext>
              </a:extLst>
            </p:cNvPr>
            <p:cNvSpPr/>
            <p:nvPr/>
          </p:nvSpPr>
          <p:spPr>
            <a:xfrm rot="10800000">
              <a:off x="6259997" y="794224"/>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814;p34">
              <a:extLst>
                <a:ext uri="{FF2B5EF4-FFF2-40B4-BE49-F238E27FC236}">
                  <a16:creationId xmlns:a16="http://schemas.microsoft.com/office/drawing/2014/main" id="{BFA2611B-9361-A9DD-DCAE-B3869BE2438C}"/>
                </a:ext>
              </a:extLst>
            </p:cNvPr>
            <p:cNvSpPr/>
            <p:nvPr/>
          </p:nvSpPr>
          <p:spPr>
            <a:xfrm rot="10800000">
              <a:off x="6565749" y="794287"/>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2815;p34">
              <a:extLst>
                <a:ext uri="{FF2B5EF4-FFF2-40B4-BE49-F238E27FC236}">
                  <a16:creationId xmlns:a16="http://schemas.microsoft.com/office/drawing/2014/main" id="{60BE03A4-F739-3E6B-875F-DF6C4C0FB3FB}"/>
                </a:ext>
              </a:extLst>
            </p:cNvPr>
            <p:cNvSpPr/>
            <p:nvPr/>
          </p:nvSpPr>
          <p:spPr>
            <a:xfrm rot="10800000">
              <a:off x="6413058" y="762012"/>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2816;p34">
              <a:extLst>
                <a:ext uri="{FF2B5EF4-FFF2-40B4-BE49-F238E27FC236}">
                  <a16:creationId xmlns:a16="http://schemas.microsoft.com/office/drawing/2014/main" id="{1D6E2ADD-DA27-67BF-2FE0-1BFE16873101}"/>
                </a:ext>
              </a:extLst>
            </p:cNvPr>
            <p:cNvSpPr/>
            <p:nvPr/>
          </p:nvSpPr>
          <p:spPr>
            <a:xfrm rot="10800000">
              <a:off x="5800817" y="811748"/>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817;p34">
              <a:extLst>
                <a:ext uri="{FF2B5EF4-FFF2-40B4-BE49-F238E27FC236}">
                  <a16:creationId xmlns:a16="http://schemas.microsoft.com/office/drawing/2014/main" id="{1B7D8157-E56B-8136-5C94-384F290A42D5}"/>
                </a:ext>
              </a:extLst>
            </p:cNvPr>
            <p:cNvSpPr/>
            <p:nvPr/>
          </p:nvSpPr>
          <p:spPr>
            <a:xfrm rot="10800000">
              <a:off x="5341635" y="811748"/>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2818;p34">
              <a:extLst>
                <a:ext uri="{FF2B5EF4-FFF2-40B4-BE49-F238E27FC236}">
                  <a16:creationId xmlns:a16="http://schemas.microsoft.com/office/drawing/2014/main" id="{06594E0C-D9F5-BF51-4145-91FC593C0AC0}"/>
                </a:ext>
              </a:extLst>
            </p:cNvPr>
            <p:cNvSpPr/>
            <p:nvPr/>
          </p:nvSpPr>
          <p:spPr>
            <a:xfrm rot="10800000">
              <a:off x="4729763" y="811748"/>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2819;p34">
              <a:extLst>
                <a:ext uri="{FF2B5EF4-FFF2-40B4-BE49-F238E27FC236}">
                  <a16:creationId xmlns:a16="http://schemas.microsoft.com/office/drawing/2014/main" id="{05741C7A-6C05-FA9A-A7A2-EB8D0081E890}"/>
                </a:ext>
              </a:extLst>
            </p:cNvPr>
            <p:cNvSpPr/>
            <p:nvPr/>
          </p:nvSpPr>
          <p:spPr>
            <a:xfrm rot="10800000">
              <a:off x="3965199" y="727468"/>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820;p34">
              <a:extLst>
                <a:ext uri="{FF2B5EF4-FFF2-40B4-BE49-F238E27FC236}">
                  <a16:creationId xmlns:a16="http://schemas.microsoft.com/office/drawing/2014/main" id="{51DBAAB1-F20D-CB04-8D0D-65414EEE26C9}"/>
                </a:ext>
              </a:extLst>
            </p:cNvPr>
            <p:cNvSpPr/>
            <p:nvPr/>
          </p:nvSpPr>
          <p:spPr>
            <a:xfrm rot="10800000">
              <a:off x="4271320" y="823283"/>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2821;p34">
              <a:extLst>
                <a:ext uri="{FF2B5EF4-FFF2-40B4-BE49-F238E27FC236}">
                  <a16:creationId xmlns:a16="http://schemas.microsoft.com/office/drawing/2014/main" id="{7D113D9A-4455-A12F-10D8-A5433D76FEEF}"/>
                </a:ext>
              </a:extLst>
            </p:cNvPr>
            <p:cNvSpPr/>
            <p:nvPr/>
          </p:nvSpPr>
          <p:spPr>
            <a:xfrm rot="10800000">
              <a:off x="3352958" y="823283"/>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2822;p34">
              <a:extLst>
                <a:ext uri="{FF2B5EF4-FFF2-40B4-BE49-F238E27FC236}">
                  <a16:creationId xmlns:a16="http://schemas.microsoft.com/office/drawing/2014/main" id="{E3495C9F-2EF4-BBC5-F170-C5A6952E5AB4}"/>
                </a:ext>
              </a:extLst>
            </p:cNvPr>
            <p:cNvSpPr/>
            <p:nvPr/>
          </p:nvSpPr>
          <p:spPr>
            <a:xfrm rot="10800000">
              <a:off x="2894146" y="823283"/>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2823;p34">
              <a:extLst>
                <a:ext uri="{FF2B5EF4-FFF2-40B4-BE49-F238E27FC236}">
                  <a16:creationId xmlns:a16="http://schemas.microsoft.com/office/drawing/2014/main" id="{5D8BCC73-8548-94A9-8370-04DA2414D1D8}"/>
                </a:ext>
              </a:extLst>
            </p:cNvPr>
            <p:cNvSpPr/>
            <p:nvPr/>
          </p:nvSpPr>
          <p:spPr>
            <a:xfrm rot="10800000">
              <a:off x="6106937" y="827065"/>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2824;p34">
              <a:extLst>
                <a:ext uri="{FF2B5EF4-FFF2-40B4-BE49-F238E27FC236}">
                  <a16:creationId xmlns:a16="http://schemas.microsoft.com/office/drawing/2014/main" id="{B4028E4B-829D-ADA1-F470-85F1D354F040}"/>
                </a:ext>
              </a:extLst>
            </p:cNvPr>
            <p:cNvSpPr/>
            <p:nvPr/>
          </p:nvSpPr>
          <p:spPr>
            <a:xfrm rot="10800000">
              <a:off x="6718810" y="7229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2826;p34">
              <a:extLst>
                <a:ext uri="{FF2B5EF4-FFF2-40B4-BE49-F238E27FC236}">
                  <a16:creationId xmlns:a16="http://schemas.microsoft.com/office/drawing/2014/main" id="{23F8B383-E8B4-5425-F963-EDC336B20358}"/>
                </a:ext>
              </a:extLst>
            </p:cNvPr>
            <p:cNvSpPr/>
            <p:nvPr/>
          </p:nvSpPr>
          <p:spPr>
            <a:xfrm>
              <a:off x="3506019" y="67156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2827;p34">
              <a:extLst>
                <a:ext uri="{FF2B5EF4-FFF2-40B4-BE49-F238E27FC236}">
                  <a16:creationId xmlns:a16="http://schemas.microsoft.com/office/drawing/2014/main" id="{B5B96E23-0CDD-A901-49A6-A4855D7D27DC}"/>
                </a:ext>
              </a:extLst>
            </p:cNvPr>
            <p:cNvSpPr/>
            <p:nvPr/>
          </p:nvSpPr>
          <p:spPr>
            <a:xfrm>
              <a:off x="3965200" y="59711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2828;p34">
              <a:extLst>
                <a:ext uri="{FF2B5EF4-FFF2-40B4-BE49-F238E27FC236}">
                  <a16:creationId xmlns:a16="http://schemas.microsoft.com/office/drawing/2014/main" id="{1D4672DE-C7FC-E87C-6AC4-5E2B0FADF2DE}"/>
                </a:ext>
              </a:extLst>
            </p:cNvPr>
            <p:cNvSpPr/>
            <p:nvPr/>
          </p:nvSpPr>
          <p:spPr>
            <a:xfrm>
              <a:off x="4576704" y="53950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2829;p34">
              <a:extLst>
                <a:ext uri="{FF2B5EF4-FFF2-40B4-BE49-F238E27FC236}">
                  <a16:creationId xmlns:a16="http://schemas.microsoft.com/office/drawing/2014/main" id="{4B53BC90-7F47-7CA3-635A-756EEA01F521}"/>
                </a:ext>
              </a:extLst>
            </p:cNvPr>
            <p:cNvSpPr/>
            <p:nvPr/>
          </p:nvSpPr>
          <p:spPr>
            <a:xfrm>
              <a:off x="5495065" y="57404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2830;p34">
              <a:extLst>
                <a:ext uri="{FF2B5EF4-FFF2-40B4-BE49-F238E27FC236}">
                  <a16:creationId xmlns:a16="http://schemas.microsoft.com/office/drawing/2014/main" id="{15D3B6BA-9E85-8168-1AE0-9C5C00737B01}"/>
                </a:ext>
              </a:extLst>
            </p:cNvPr>
            <p:cNvSpPr/>
            <p:nvPr/>
          </p:nvSpPr>
          <p:spPr>
            <a:xfrm>
              <a:off x="4882824" y="63405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2831;p34">
              <a:extLst>
                <a:ext uri="{FF2B5EF4-FFF2-40B4-BE49-F238E27FC236}">
                  <a16:creationId xmlns:a16="http://schemas.microsoft.com/office/drawing/2014/main" id="{602CFE18-6A08-27A2-59E9-524F60B86BE5}"/>
                </a:ext>
              </a:extLst>
            </p:cNvPr>
            <p:cNvSpPr/>
            <p:nvPr/>
          </p:nvSpPr>
          <p:spPr>
            <a:xfrm>
              <a:off x="3353328" y="6924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2832;p34">
              <a:extLst>
                <a:ext uri="{FF2B5EF4-FFF2-40B4-BE49-F238E27FC236}">
                  <a16:creationId xmlns:a16="http://schemas.microsoft.com/office/drawing/2014/main" id="{1FFA5803-00F1-B613-39AC-80E089FE601F}"/>
                </a:ext>
              </a:extLst>
            </p:cNvPr>
            <p:cNvSpPr/>
            <p:nvPr/>
          </p:nvSpPr>
          <p:spPr>
            <a:xfrm>
              <a:off x="3812140" y="6924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2833;p34">
              <a:extLst>
                <a:ext uri="{FF2B5EF4-FFF2-40B4-BE49-F238E27FC236}">
                  <a16:creationId xmlns:a16="http://schemas.microsoft.com/office/drawing/2014/main" id="{D63FABEF-C82C-A611-E53F-67AE36C59F1A}"/>
                </a:ext>
              </a:extLst>
            </p:cNvPr>
            <p:cNvSpPr/>
            <p:nvPr/>
          </p:nvSpPr>
          <p:spPr>
            <a:xfrm>
              <a:off x="4424012" y="62731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2834;p34">
              <a:extLst>
                <a:ext uri="{FF2B5EF4-FFF2-40B4-BE49-F238E27FC236}">
                  <a16:creationId xmlns:a16="http://schemas.microsoft.com/office/drawing/2014/main" id="{D4B03780-9EA3-569A-C1F5-9F020CBC0C5D}"/>
                </a:ext>
              </a:extLst>
            </p:cNvPr>
            <p:cNvSpPr/>
            <p:nvPr/>
          </p:nvSpPr>
          <p:spPr>
            <a:xfrm>
              <a:off x="5188945" y="70535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2835;p34">
              <a:extLst>
                <a:ext uri="{FF2B5EF4-FFF2-40B4-BE49-F238E27FC236}">
                  <a16:creationId xmlns:a16="http://schemas.microsoft.com/office/drawing/2014/main" id="{D8DE8F18-A18C-AD85-B55D-A76D1A89F6D3}"/>
                </a:ext>
              </a:extLst>
            </p:cNvPr>
            <p:cNvSpPr/>
            <p:nvPr/>
          </p:nvSpPr>
          <p:spPr>
            <a:xfrm>
              <a:off x="5953878" y="73573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2836;p34">
              <a:extLst>
                <a:ext uri="{FF2B5EF4-FFF2-40B4-BE49-F238E27FC236}">
                  <a16:creationId xmlns:a16="http://schemas.microsoft.com/office/drawing/2014/main" id="{06340817-9F8D-0225-CE2A-9131CC412BE6}"/>
                </a:ext>
              </a:extLst>
            </p:cNvPr>
            <p:cNvSpPr/>
            <p:nvPr/>
          </p:nvSpPr>
          <p:spPr>
            <a:xfrm>
              <a:off x="5800817" y="68839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2837;p34">
              <a:extLst>
                <a:ext uri="{FF2B5EF4-FFF2-40B4-BE49-F238E27FC236}">
                  <a16:creationId xmlns:a16="http://schemas.microsoft.com/office/drawing/2014/main" id="{86C022C0-948E-2C4E-8E01-CF0E0587B056}"/>
                </a:ext>
              </a:extLst>
            </p:cNvPr>
            <p:cNvSpPr/>
            <p:nvPr/>
          </p:nvSpPr>
          <p:spPr>
            <a:xfrm>
              <a:off x="6565750" y="70163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 name="Google Shape;2838;p34">
              <a:extLst>
                <a:ext uri="{FF2B5EF4-FFF2-40B4-BE49-F238E27FC236}">
                  <a16:creationId xmlns:a16="http://schemas.microsoft.com/office/drawing/2014/main" id="{391C171C-D211-2632-1982-12594D99DD27}"/>
                </a:ext>
              </a:extLst>
            </p:cNvPr>
            <p:cNvSpPr/>
            <p:nvPr/>
          </p:nvSpPr>
          <p:spPr>
            <a:xfrm>
              <a:off x="6413058" y="72180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2839;p34">
              <a:extLst>
                <a:ext uri="{FF2B5EF4-FFF2-40B4-BE49-F238E27FC236}">
                  <a16:creationId xmlns:a16="http://schemas.microsoft.com/office/drawing/2014/main" id="{2E9CF84D-CD81-AA77-A861-80AEDC18294F}"/>
                </a:ext>
              </a:extLst>
            </p:cNvPr>
            <p:cNvSpPr/>
            <p:nvPr/>
          </p:nvSpPr>
          <p:spPr>
            <a:xfrm>
              <a:off x="6718810" y="71247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2840;p34">
              <a:extLst>
                <a:ext uri="{FF2B5EF4-FFF2-40B4-BE49-F238E27FC236}">
                  <a16:creationId xmlns:a16="http://schemas.microsoft.com/office/drawing/2014/main" id="{EA6F8D9B-0EC2-1C95-A45F-C0C40F2D370F}"/>
                </a:ext>
              </a:extLst>
            </p:cNvPr>
            <p:cNvSpPr/>
            <p:nvPr/>
          </p:nvSpPr>
          <p:spPr>
            <a:xfrm>
              <a:off x="6259998" y="65738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2841;p34">
              <a:extLst>
                <a:ext uri="{FF2B5EF4-FFF2-40B4-BE49-F238E27FC236}">
                  <a16:creationId xmlns:a16="http://schemas.microsoft.com/office/drawing/2014/main" id="{28942FEE-B2C6-8EE3-BDCC-53BBDF774144}"/>
                </a:ext>
              </a:extLst>
            </p:cNvPr>
            <p:cNvSpPr/>
            <p:nvPr/>
          </p:nvSpPr>
          <p:spPr>
            <a:xfrm>
              <a:off x="5342005" y="67837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2842;p34">
              <a:extLst>
                <a:ext uri="{FF2B5EF4-FFF2-40B4-BE49-F238E27FC236}">
                  <a16:creationId xmlns:a16="http://schemas.microsoft.com/office/drawing/2014/main" id="{9B254EE5-15D6-57D4-84DE-CFF3D95CE047}"/>
                </a:ext>
              </a:extLst>
            </p:cNvPr>
            <p:cNvSpPr/>
            <p:nvPr/>
          </p:nvSpPr>
          <p:spPr>
            <a:xfrm>
              <a:off x="4118260" y="6924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2843;p34">
              <a:extLst>
                <a:ext uri="{FF2B5EF4-FFF2-40B4-BE49-F238E27FC236}">
                  <a16:creationId xmlns:a16="http://schemas.microsoft.com/office/drawing/2014/main" id="{43B941E8-C136-2B1A-55EF-10223FC33279}"/>
                </a:ext>
              </a:extLst>
            </p:cNvPr>
            <p:cNvSpPr/>
            <p:nvPr/>
          </p:nvSpPr>
          <p:spPr>
            <a:xfrm>
              <a:off x="3047207" y="6924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2844;p34">
              <a:extLst>
                <a:ext uri="{FF2B5EF4-FFF2-40B4-BE49-F238E27FC236}">
                  <a16:creationId xmlns:a16="http://schemas.microsoft.com/office/drawing/2014/main" id="{2273AF2E-CA28-CC8C-D399-31644C9BB193}"/>
                </a:ext>
              </a:extLst>
            </p:cNvPr>
            <p:cNvSpPr/>
            <p:nvPr/>
          </p:nvSpPr>
          <p:spPr>
            <a:xfrm>
              <a:off x="2741087" y="71802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8" name="Google Shape;2845;p34">
              <a:extLst>
                <a:ext uri="{FF2B5EF4-FFF2-40B4-BE49-F238E27FC236}">
                  <a16:creationId xmlns:a16="http://schemas.microsoft.com/office/drawing/2014/main" id="{3295ACF8-96E3-608C-46FF-4E807DA402CB}"/>
                </a:ext>
              </a:extLst>
            </p:cNvPr>
            <p:cNvSpPr/>
            <p:nvPr/>
          </p:nvSpPr>
          <p:spPr>
            <a:xfrm>
              <a:off x="2434966" y="71808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9" name="Google Shape;2846;p34">
              <a:extLst>
                <a:ext uri="{FF2B5EF4-FFF2-40B4-BE49-F238E27FC236}">
                  <a16:creationId xmlns:a16="http://schemas.microsoft.com/office/drawing/2014/main" id="{1DF01DFB-C6F6-DF9D-B9FB-8F4A5C679D1E}"/>
                </a:ext>
              </a:extLst>
            </p:cNvPr>
            <p:cNvSpPr/>
            <p:nvPr/>
          </p:nvSpPr>
          <p:spPr>
            <a:xfrm>
              <a:off x="2588026" y="68581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0" name="Google Shape;2847;p34">
              <a:extLst>
                <a:ext uri="{FF2B5EF4-FFF2-40B4-BE49-F238E27FC236}">
                  <a16:creationId xmlns:a16="http://schemas.microsoft.com/office/drawing/2014/main" id="{952F6299-F79F-7E7E-A1F4-3182668C6FF3}"/>
                </a:ext>
              </a:extLst>
            </p:cNvPr>
            <p:cNvSpPr/>
            <p:nvPr/>
          </p:nvSpPr>
          <p:spPr>
            <a:xfrm>
              <a:off x="3200267" y="73554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1" name="Google Shape;2848;p34">
              <a:extLst>
                <a:ext uri="{FF2B5EF4-FFF2-40B4-BE49-F238E27FC236}">
                  <a16:creationId xmlns:a16="http://schemas.microsoft.com/office/drawing/2014/main" id="{D0F52007-C0AF-89EC-66C9-1078FC28B1CC}"/>
                </a:ext>
              </a:extLst>
            </p:cNvPr>
            <p:cNvSpPr/>
            <p:nvPr/>
          </p:nvSpPr>
          <p:spPr>
            <a:xfrm>
              <a:off x="3659080" y="73554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2" name="Google Shape;2849;p34">
              <a:extLst>
                <a:ext uri="{FF2B5EF4-FFF2-40B4-BE49-F238E27FC236}">
                  <a16:creationId xmlns:a16="http://schemas.microsoft.com/office/drawing/2014/main" id="{7A36A510-1CFE-7E39-08E3-7294B5E7DA78}"/>
                </a:ext>
              </a:extLst>
            </p:cNvPr>
            <p:cNvSpPr/>
            <p:nvPr/>
          </p:nvSpPr>
          <p:spPr>
            <a:xfrm>
              <a:off x="4271321" y="73554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3" name="Google Shape;2850;p34">
              <a:extLst>
                <a:ext uri="{FF2B5EF4-FFF2-40B4-BE49-F238E27FC236}">
                  <a16:creationId xmlns:a16="http://schemas.microsoft.com/office/drawing/2014/main" id="{B53FD9E4-C28B-ECD1-6ECA-DFB34A0E0C87}"/>
                </a:ext>
              </a:extLst>
            </p:cNvPr>
            <p:cNvSpPr/>
            <p:nvPr/>
          </p:nvSpPr>
          <p:spPr>
            <a:xfrm>
              <a:off x="5035885" y="65126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4" name="Google Shape;2851;p34">
              <a:extLst>
                <a:ext uri="{FF2B5EF4-FFF2-40B4-BE49-F238E27FC236}">
                  <a16:creationId xmlns:a16="http://schemas.microsoft.com/office/drawing/2014/main" id="{4B166341-EF26-77E3-DAE8-3661126B6AF6}"/>
                </a:ext>
              </a:extLst>
            </p:cNvPr>
            <p:cNvSpPr/>
            <p:nvPr/>
          </p:nvSpPr>
          <p:spPr>
            <a:xfrm>
              <a:off x="4729764" y="74708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5" name="Google Shape;2852;p34">
              <a:extLst>
                <a:ext uri="{FF2B5EF4-FFF2-40B4-BE49-F238E27FC236}">
                  <a16:creationId xmlns:a16="http://schemas.microsoft.com/office/drawing/2014/main" id="{7F4BCCFE-8D99-5389-FE33-709E40D2DC12}"/>
                </a:ext>
              </a:extLst>
            </p:cNvPr>
            <p:cNvSpPr/>
            <p:nvPr/>
          </p:nvSpPr>
          <p:spPr>
            <a:xfrm>
              <a:off x="5647757" y="74708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6" name="Google Shape;2853;p34">
              <a:extLst>
                <a:ext uri="{FF2B5EF4-FFF2-40B4-BE49-F238E27FC236}">
                  <a16:creationId xmlns:a16="http://schemas.microsoft.com/office/drawing/2014/main" id="{36C0480E-793C-0DB5-34F4-CEB930E0CD24}"/>
                </a:ext>
              </a:extLst>
            </p:cNvPr>
            <p:cNvSpPr/>
            <p:nvPr/>
          </p:nvSpPr>
          <p:spPr>
            <a:xfrm>
              <a:off x="6106938" y="74708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854;p34">
              <a:extLst>
                <a:ext uri="{FF2B5EF4-FFF2-40B4-BE49-F238E27FC236}">
                  <a16:creationId xmlns:a16="http://schemas.microsoft.com/office/drawing/2014/main" id="{9CCB571E-91FF-9BB0-5B3C-94AABFB5F54C}"/>
                </a:ext>
              </a:extLst>
            </p:cNvPr>
            <p:cNvSpPr/>
            <p:nvPr/>
          </p:nvSpPr>
          <p:spPr>
            <a:xfrm>
              <a:off x="2894147" y="75086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855;p34">
              <a:extLst>
                <a:ext uri="{FF2B5EF4-FFF2-40B4-BE49-F238E27FC236}">
                  <a16:creationId xmlns:a16="http://schemas.microsoft.com/office/drawing/2014/main" id="{E4FA83CB-3C7C-1564-0BD5-48F84EC22CAE}"/>
                </a:ext>
              </a:extLst>
            </p:cNvPr>
            <p:cNvSpPr/>
            <p:nvPr/>
          </p:nvSpPr>
          <p:spPr>
            <a:xfrm>
              <a:off x="2282274" y="6467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699" name="Google Shape;2707;p32">
            <a:extLst>
              <a:ext uri="{FF2B5EF4-FFF2-40B4-BE49-F238E27FC236}">
                <a16:creationId xmlns:a16="http://schemas.microsoft.com/office/drawing/2014/main" id="{59072492-4701-3916-B196-E3430466D64E}"/>
              </a:ext>
            </a:extLst>
          </p:cNvPr>
          <p:cNvSpPr txBox="1">
            <a:spLocks noGrp="1"/>
          </p:cNvSpPr>
          <p:nvPr>
            <p:ph type="title"/>
          </p:nvPr>
        </p:nvSpPr>
        <p:spPr>
          <a:xfrm>
            <a:off x="5154504" y="773420"/>
            <a:ext cx="4425148" cy="6759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Anamolies Detection  (Stats / Distribution)</a:t>
            </a:r>
            <a:endParaRPr sz="1500"/>
          </a:p>
        </p:txBody>
      </p:sp>
      <p:cxnSp>
        <p:nvCxnSpPr>
          <p:cNvPr id="2" name="Connector: Curved 1">
            <a:extLst>
              <a:ext uri="{FF2B5EF4-FFF2-40B4-BE49-F238E27FC236}">
                <a16:creationId xmlns:a16="http://schemas.microsoft.com/office/drawing/2014/main" id="{59890FDC-7806-3E34-940D-CCB35B899A7D}"/>
              </a:ext>
            </a:extLst>
          </p:cNvPr>
          <p:cNvCxnSpPr>
            <a:cxnSpLocks/>
          </p:cNvCxnSpPr>
          <p:nvPr/>
        </p:nvCxnSpPr>
        <p:spPr>
          <a:xfrm>
            <a:off x="7139580" y="1540248"/>
            <a:ext cx="695168" cy="464130"/>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702" name="Google Shape;2606;p29">
            <a:extLst>
              <a:ext uri="{FF2B5EF4-FFF2-40B4-BE49-F238E27FC236}">
                <a16:creationId xmlns:a16="http://schemas.microsoft.com/office/drawing/2014/main" id="{B177A307-5561-90A7-1B6B-69362E9FEADD}"/>
              </a:ext>
            </a:extLst>
          </p:cNvPr>
          <p:cNvSpPr txBox="1">
            <a:spLocks/>
          </p:cNvSpPr>
          <p:nvPr/>
        </p:nvSpPr>
        <p:spPr>
          <a:xfrm>
            <a:off x="7308883" y="2004378"/>
            <a:ext cx="1939026"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Total Charge looks suspicious for the first inspection</a:t>
            </a:r>
          </a:p>
        </p:txBody>
      </p:sp>
      <p:cxnSp>
        <p:nvCxnSpPr>
          <p:cNvPr id="2703" name="Connector: Curved 2702">
            <a:extLst>
              <a:ext uri="{FF2B5EF4-FFF2-40B4-BE49-F238E27FC236}">
                <a16:creationId xmlns:a16="http://schemas.microsoft.com/office/drawing/2014/main" id="{C9E23CC4-1DD7-ECD0-4FD1-BBA83CA6A643}"/>
              </a:ext>
            </a:extLst>
          </p:cNvPr>
          <p:cNvCxnSpPr>
            <a:cxnSpLocks/>
          </p:cNvCxnSpPr>
          <p:nvPr/>
        </p:nvCxnSpPr>
        <p:spPr>
          <a:xfrm rot="5400000" flipH="1" flipV="1">
            <a:off x="3680648" y="1231398"/>
            <a:ext cx="397248" cy="220452"/>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706" name="Google Shape;2606;p29">
            <a:extLst>
              <a:ext uri="{FF2B5EF4-FFF2-40B4-BE49-F238E27FC236}">
                <a16:creationId xmlns:a16="http://schemas.microsoft.com/office/drawing/2014/main" id="{765E5FD4-886B-8330-E610-F52C49EC576E}"/>
              </a:ext>
            </a:extLst>
          </p:cNvPr>
          <p:cNvSpPr txBox="1">
            <a:spLocks/>
          </p:cNvSpPr>
          <p:nvPr/>
        </p:nvSpPr>
        <p:spPr>
          <a:xfrm>
            <a:off x="3989498" y="958729"/>
            <a:ext cx="1121607"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Basic statistic</a:t>
            </a:r>
          </a:p>
        </p:txBody>
      </p:sp>
      <p:sp>
        <p:nvSpPr>
          <p:cNvPr id="2707" name="Google Shape;2596;p28">
            <a:extLst>
              <a:ext uri="{FF2B5EF4-FFF2-40B4-BE49-F238E27FC236}">
                <a16:creationId xmlns:a16="http://schemas.microsoft.com/office/drawing/2014/main" id="{6D92BCA1-1BF6-9AB4-F2C8-7224E422AA25}"/>
              </a:ext>
            </a:extLst>
          </p:cNvPr>
          <p:cNvSpPr txBox="1">
            <a:spLocks/>
          </p:cNvSpPr>
          <p:nvPr/>
        </p:nvSpPr>
        <p:spPr>
          <a:xfrm>
            <a:off x="124691" y="7544"/>
            <a:ext cx="47109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Exploratory Data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FAF2A7D-37A9-4AB9-8233-067B742946EC}"/>
              </a:ext>
            </a:extLst>
          </p:cNvPr>
          <p:cNvGrpSpPr/>
          <p:nvPr/>
        </p:nvGrpSpPr>
        <p:grpSpPr>
          <a:xfrm>
            <a:off x="4882435" y="4586718"/>
            <a:ext cx="4528741" cy="529431"/>
            <a:chOff x="2282274" y="539504"/>
            <a:chExt cx="4528741" cy="529431"/>
          </a:xfrm>
        </p:grpSpPr>
        <p:sp>
          <p:nvSpPr>
            <p:cNvPr id="5" name="Google Shape;2795;p34">
              <a:extLst>
                <a:ext uri="{FF2B5EF4-FFF2-40B4-BE49-F238E27FC236}">
                  <a16:creationId xmlns:a16="http://schemas.microsoft.com/office/drawing/2014/main" id="{E94FD81C-76A0-22F1-FDA2-D69846097807}"/>
                </a:ext>
              </a:extLst>
            </p:cNvPr>
            <p:cNvSpPr/>
            <p:nvPr/>
          </p:nvSpPr>
          <p:spPr>
            <a:xfrm rot="10800000">
              <a:off x="5494696" y="74776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 name="Google Shape;2796;p34">
              <a:extLst>
                <a:ext uri="{FF2B5EF4-FFF2-40B4-BE49-F238E27FC236}">
                  <a16:creationId xmlns:a16="http://schemas.microsoft.com/office/drawing/2014/main" id="{9713C46B-D760-C785-4E23-2F2C3F5D5D1C}"/>
                </a:ext>
              </a:extLst>
            </p:cNvPr>
            <p:cNvSpPr/>
            <p:nvPr/>
          </p:nvSpPr>
          <p:spPr>
            <a:xfrm rot="10800000">
              <a:off x="5035884" y="67332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 name="Google Shape;2797;p34">
              <a:extLst>
                <a:ext uri="{FF2B5EF4-FFF2-40B4-BE49-F238E27FC236}">
                  <a16:creationId xmlns:a16="http://schemas.microsoft.com/office/drawing/2014/main" id="{E8E91FC1-4F9F-52CD-4627-179BDCEB4E50}"/>
                </a:ext>
              </a:extLst>
            </p:cNvPr>
            <p:cNvSpPr/>
            <p:nvPr/>
          </p:nvSpPr>
          <p:spPr>
            <a:xfrm rot="10800000">
              <a:off x="4424011" y="61570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 name="Google Shape;2798;p34">
              <a:extLst>
                <a:ext uri="{FF2B5EF4-FFF2-40B4-BE49-F238E27FC236}">
                  <a16:creationId xmlns:a16="http://schemas.microsoft.com/office/drawing/2014/main" id="{81DD7732-998E-6B16-5C23-3261DD7633A6}"/>
                </a:ext>
              </a:extLst>
            </p:cNvPr>
            <p:cNvSpPr/>
            <p:nvPr/>
          </p:nvSpPr>
          <p:spPr>
            <a:xfrm rot="10800000">
              <a:off x="3506019" y="65024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 name="Google Shape;2799;p34">
              <a:extLst>
                <a:ext uri="{FF2B5EF4-FFF2-40B4-BE49-F238E27FC236}">
                  <a16:creationId xmlns:a16="http://schemas.microsoft.com/office/drawing/2014/main" id="{5B1D0359-5FF2-9DFE-1D68-B84AC8421CED}"/>
                </a:ext>
              </a:extLst>
            </p:cNvPr>
            <p:cNvSpPr/>
            <p:nvPr/>
          </p:nvSpPr>
          <p:spPr>
            <a:xfrm rot="10800000">
              <a:off x="4118260" y="710259"/>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2800;p34">
              <a:extLst>
                <a:ext uri="{FF2B5EF4-FFF2-40B4-BE49-F238E27FC236}">
                  <a16:creationId xmlns:a16="http://schemas.microsoft.com/office/drawing/2014/main" id="{8E6DE874-C1D5-1BC4-8D05-C00539D1E594}"/>
                </a:ext>
              </a:extLst>
            </p:cNvPr>
            <p:cNvSpPr/>
            <p:nvPr/>
          </p:nvSpPr>
          <p:spPr>
            <a:xfrm rot="10800000">
              <a:off x="5647756" y="7686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2801;p34">
              <a:extLst>
                <a:ext uri="{FF2B5EF4-FFF2-40B4-BE49-F238E27FC236}">
                  <a16:creationId xmlns:a16="http://schemas.microsoft.com/office/drawing/2014/main" id="{BE870178-40B4-7123-B888-E2CA47778EF3}"/>
                </a:ext>
              </a:extLst>
            </p:cNvPr>
            <p:cNvSpPr/>
            <p:nvPr/>
          </p:nvSpPr>
          <p:spPr>
            <a:xfrm rot="10800000">
              <a:off x="5188944" y="7686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2802;p34">
              <a:extLst>
                <a:ext uri="{FF2B5EF4-FFF2-40B4-BE49-F238E27FC236}">
                  <a16:creationId xmlns:a16="http://schemas.microsoft.com/office/drawing/2014/main" id="{DA2B95D8-DDFE-D4F7-8332-42714F964CD1}"/>
                </a:ext>
              </a:extLst>
            </p:cNvPr>
            <p:cNvSpPr/>
            <p:nvPr/>
          </p:nvSpPr>
          <p:spPr>
            <a:xfrm rot="10800000">
              <a:off x="4576703" y="70351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2803;p34">
              <a:extLst>
                <a:ext uri="{FF2B5EF4-FFF2-40B4-BE49-F238E27FC236}">
                  <a16:creationId xmlns:a16="http://schemas.microsoft.com/office/drawing/2014/main" id="{2094619C-50DA-D9E9-25DD-15EFAFD83BBA}"/>
                </a:ext>
              </a:extLst>
            </p:cNvPr>
            <p:cNvSpPr/>
            <p:nvPr/>
          </p:nvSpPr>
          <p:spPr>
            <a:xfrm rot="10800000">
              <a:off x="3812139" y="781553"/>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2804;p34">
              <a:extLst>
                <a:ext uri="{FF2B5EF4-FFF2-40B4-BE49-F238E27FC236}">
                  <a16:creationId xmlns:a16="http://schemas.microsoft.com/office/drawing/2014/main" id="{CAC24ACA-653B-2A3B-1A19-389E78E347C8}"/>
                </a:ext>
              </a:extLst>
            </p:cNvPr>
            <p:cNvSpPr/>
            <p:nvPr/>
          </p:nvSpPr>
          <p:spPr>
            <a:xfrm rot="10800000">
              <a:off x="3047206" y="81193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2805;p34">
              <a:extLst>
                <a:ext uri="{FF2B5EF4-FFF2-40B4-BE49-F238E27FC236}">
                  <a16:creationId xmlns:a16="http://schemas.microsoft.com/office/drawing/2014/main" id="{81E6599A-B1E9-570D-8705-2EC10A97CA3F}"/>
                </a:ext>
              </a:extLst>
            </p:cNvPr>
            <p:cNvSpPr/>
            <p:nvPr/>
          </p:nvSpPr>
          <p:spPr>
            <a:xfrm rot="10800000">
              <a:off x="3200267" y="76459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2806;p34">
              <a:extLst>
                <a:ext uri="{FF2B5EF4-FFF2-40B4-BE49-F238E27FC236}">
                  <a16:creationId xmlns:a16="http://schemas.microsoft.com/office/drawing/2014/main" id="{F5E2CE93-4E01-DBC3-0884-88DB77FAD33E}"/>
                </a:ext>
              </a:extLst>
            </p:cNvPr>
            <p:cNvSpPr/>
            <p:nvPr/>
          </p:nvSpPr>
          <p:spPr>
            <a:xfrm rot="10800000">
              <a:off x="2434965" y="777834"/>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2807;p34">
              <a:extLst>
                <a:ext uri="{FF2B5EF4-FFF2-40B4-BE49-F238E27FC236}">
                  <a16:creationId xmlns:a16="http://schemas.microsoft.com/office/drawing/2014/main" id="{6D3C8226-6AE1-A4DB-E0D6-C57BE930B3D6}"/>
                </a:ext>
              </a:extLst>
            </p:cNvPr>
            <p:cNvSpPr/>
            <p:nvPr/>
          </p:nvSpPr>
          <p:spPr>
            <a:xfrm rot="10800000">
              <a:off x="2588026" y="79800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2808;p34">
              <a:extLst>
                <a:ext uri="{FF2B5EF4-FFF2-40B4-BE49-F238E27FC236}">
                  <a16:creationId xmlns:a16="http://schemas.microsoft.com/office/drawing/2014/main" id="{7F51A856-DF7F-25D7-F8BA-4F8CE4F17483}"/>
                </a:ext>
              </a:extLst>
            </p:cNvPr>
            <p:cNvSpPr/>
            <p:nvPr/>
          </p:nvSpPr>
          <p:spPr>
            <a:xfrm rot="10800000">
              <a:off x="2282274" y="788676"/>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2809;p34">
              <a:extLst>
                <a:ext uri="{FF2B5EF4-FFF2-40B4-BE49-F238E27FC236}">
                  <a16:creationId xmlns:a16="http://schemas.microsoft.com/office/drawing/2014/main" id="{083D7588-B563-72F8-0170-AF368ACBC8A1}"/>
                </a:ext>
              </a:extLst>
            </p:cNvPr>
            <p:cNvSpPr/>
            <p:nvPr/>
          </p:nvSpPr>
          <p:spPr>
            <a:xfrm rot="10800000">
              <a:off x="2741086" y="73358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810;p34">
              <a:extLst>
                <a:ext uri="{FF2B5EF4-FFF2-40B4-BE49-F238E27FC236}">
                  <a16:creationId xmlns:a16="http://schemas.microsoft.com/office/drawing/2014/main" id="{BEC46DF3-1C76-C911-89C9-E9D02C828294}"/>
                </a:ext>
              </a:extLst>
            </p:cNvPr>
            <p:cNvSpPr/>
            <p:nvPr/>
          </p:nvSpPr>
          <p:spPr>
            <a:xfrm rot="10800000">
              <a:off x="3659079" y="75457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811;p34">
              <a:extLst>
                <a:ext uri="{FF2B5EF4-FFF2-40B4-BE49-F238E27FC236}">
                  <a16:creationId xmlns:a16="http://schemas.microsoft.com/office/drawing/2014/main" id="{AAB72464-F704-713C-9CC3-1FC2A9D4870D}"/>
                </a:ext>
              </a:extLst>
            </p:cNvPr>
            <p:cNvSpPr/>
            <p:nvPr/>
          </p:nvSpPr>
          <p:spPr>
            <a:xfrm rot="10800000">
              <a:off x="4882824" y="7686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812;p34">
              <a:extLst>
                <a:ext uri="{FF2B5EF4-FFF2-40B4-BE49-F238E27FC236}">
                  <a16:creationId xmlns:a16="http://schemas.microsoft.com/office/drawing/2014/main" id="{EE5B6577-F0FB-CF0C-AB7C-2C037DF7E0B3}"/>
                </a:ext>
              </a:extLst>
            </p:cNvPr>
            <p:cNvSpPr/>
            <p:nvPr/>
          </p:nvSpPr>
          <p:spPr>
            <a:xfrm rot="10800000">
              <a:off x="5953877" y="7686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813;p34">
              <a:extLst>
                <a:ext uri="{FF2B5EF4-FFF2-40B4-BE49-F238E27FC236}">
                  <a16:creationId xmlns:a16="http://schemas.microsoft.com/office/drawing/2014/main" id="{216D2C57-82AA-CAA2-EF66-25119CFE9E65}"/>
                </a:ext>
              </a:extLst>
            </p:cNvPr>
            <p:cNvSpPr/>
            <p:nvPr/>
          </p:nvSpPr>
          <p:spPr>
            <a:xfrm rot="10800000">
              <a:off x="6259997" y="794224"/>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814;p34">
              <a:extLst>
                <a:ext uri="{FF2B5EF4-FFF2-40B4-BE49-F238E27FC236}">
                  <a16:creationId xmlns:a16="http://schemas.microsoft.com/office/drawing/2014/main" id="{3211DDC2-D481-D5FA-2EBD-B7244209EDBC}"/>
                </a:ext>
              </a:extLst>
            </p:cNvPr>
            <p:cNvSpPr/>
            <p:nvPr/>
          </p:nvSpPr>
          <p:spPr>
            <a:xfrm rot="10800000">
              <a:off x="6565749" y="794287"/>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815;p34">
              <a:extLst>
                <a:ext uri="{FF2B5EF4-FFF2-40B4-BE49-F238E27FC236}">
                  <a16:creationId xmlns:a16="http://schemas.microsoft.com/office/drawing/2014/main" id="{DABAA902-0509-C7BA-96B3-782DB5702880}"/>
                </a:ext>
              </a:extLst>
            </p:cNvPr>
            <p:cNvSpPr/>
            <p:nvPr/>
          </p:nvSpPr>
          <p:spPr>
            <a:xfrm rot="10800000">
              <a:off x="6413058" y="762012"/>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816;p34">
              <a:extLst>
                <a:ext uri="{FF2B5EF4-FFF2-40B4-BE49-F238E27FC236}">
                  <a16:creationId xmlns:a16="http://schemas.microsoft.com/office/drawing/2014/main" id="{3103134F-17D5-C73A-FED3-A3A6D2AA168D}"/>
                </a:ext>
              </a:extLst>
            </p:cNvPr>
            <p:cNvSpPr/>
            <p:nvPr/>
          </p:nvSpPr>
          <p:spPr>
            <a:xfrm rot="10800000">
              <a:off x="5800817" y="811748"/>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817;p34">
              <a:extLst>
                <a:ext uri="{FF2B5EF4-FFF2-40B4-BE49-F238E27FC236}">
                  <a16:creationId xmlns:a16="http://schemas.microsoft.com/office/drawing/2014/main" id="{5258940E-AC90-2519-B0EE-BB934D4243FD}"/>
                </a:ext>
              </a:extLst>
            </p:cNvPr>
            <p:cNvSpPr/>
            <p:nvPr/>
          </p:nvSpPr>
          <p:spPr>
            <a:xfrm rot="10800000">
              <a:off x="5341635" y="811748"/>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18;p34">
              <a:extLst>
                <a:ext uri="{FF2B5EF4-FFF2-40B4-BE49-F238E27FC236}">
                  <a16:creationId xmlns:a16="http://schemas.microsoft.com/office/drawing/2014/main" id="{91F9E8FE-3B36-85A3-7A2F-14C597D495F6}"/>
                </a:ext>
              </a:extLst>
            </p:cNvPr>
            <p:cNvSpPr/>
            <p:nvPr/>
          </p:nvSpPr>
          <p:spPr>
            <a:xfrm rot="10800000">
              <a:off x="4729763" y="811748"/>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819;p34">
              <a:extLst>
                <a:ext uri="{FF2B5EF4-FFF2-40B4-BE49-F238E27FC236}">
                  <a16:creationId xmlns:a16="http://schemas.microsoft.com/office/drawing/2014/main" id="{EC4F2181-1E1E-A5DF-833B-E5F45510A1B9}"/>
                </a:ext>
              </a:extLst>
            </p:cNvPr>
            <p:cNvSpPr/>
            <p:nvPr/>
          </p:nvSpPr>
          <p:spPr>
            <a:xfrm rot="10800000">
              <a:off x="3965199" y="727468"/>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2820;p34">
              <a:extLst>
                <a:ext uri="{FF2B5EF4-FFF2-40B4-BE49-F238E27FC236}">
                  <a16:creationId xmlns:a16="http://schemas.microsoft.com/office/drawing/2014/main" id="{28E174D8-324F-F84E-DD55-670F67D540E7}"/>
                </a:ext>
              </a:extLst>
            </p:cNvPr>
            <p:cNvSpPr/>
            <p:nvPr/>
          </p:nvSpPr>
          <p:spPr>
            <a:xfrm rot="10800000">
              <a:off x="4271320" y="823283"/>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821;p34">
              <a:extLst>
                <a:ext uri="{FF2B5EF4-FFF2-40B4-BE49-F238E27FC236}">
                  <a16:creationId xmlns:a16="http://schemas.microsoft.com/office/drawing/2014/main" id="{9C6E0E77-9177-E120-237A-4AB8C327A13B}"/>
                </a:ext>
              </a:extLst>
            </p:cNvPr>
            <p:cNvSpPr/>
            <p:nvPr/>
          </p:nvSpPr>
          <p:spPr>
            <a:xfrm rot="10800000">
              <a:off x="3352958" y="823283"/>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822;p34">
              <a:extLst>
                <a:ext uri="{FF2B5EF4-FFF2-40B4-BE49-F238E27FC236}">
                  <a16:creationId xmlns:a16="http://schemas.microsoft.com/office/drawing/2014/main" id="{518A0380-C0F0-248B-7E8C-F53AD83D9B80}"/>
                </a:ext>
              </a:extLst>
            </p:cNvPr>
            <p:cNvSpPr/>
            <p:nvPr/>
          </p:nvSpPr>
          <p:spPr>
            <a:xfrm rot="10800000">
              <a:off x="2894146" y="823283"/>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2823;p34">
              <a:extLst>
                <a:ext uri="{FF2B5EF4-FFF2-40B4-BE49-F238E27FC236}">
                  <a16:creationId xmlns:a16="http://schemas.microsoft.com/office/drawing/2014/main" id="{45D06E82-659F-14F2-6FD8-79D6430C2260}"/>
                </a:ext>
              </a:extLst>
            </p:cNvPr>
            <p:cNvSpPr/>
            <p:nvPr/>
          </p:nvSpPr>
          <p:spPr>
            <a:xfrm rot="10800000">
              <a:off x="6106937" y="827065"/>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824;p34">
              <a:extLst>
                <a:ext uri="{FF2B5EF4-FFF2-40B4-BE49-F238E27FC236}">
                  <a16:creationId xmlns:a16="http://schemas.microsoft.com/office/drawing/2014/main" id="{41BD1F1E-0AE3-785B-90DA-8B418A7D5813}"/>
                </a:ext>
              </a:extLst>
            </p:cNvPr>
            <p:cNvSpPr/>
            <p:nvPr/>
          </p:nvSpPr>
          <p:spPr>
            <a:xfrm rot="10800000">
              <a:off x="6718810" y="7229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2826;p34">
              <a:extLst>
                <a:ext uri="{FF2B5EF4-FFF2-40B4-BE49-F238E27FC236}">
                  <a16:creationId xmlns:a16="http://schemas.microsoft.com/office/drawing/2014/main" id="{655B2D9D-39BB-B68B-9A76-93CAF459A9F1}"/>
                </a:ext>
              </a:extLst>
            </p:cNvPr>
            <p:cNvSpPr/>
            <p:nvPr/>
          </p:nvSpPr>
          <p:spPr>
            <a:xfrm>
              <a:off x="3506019" y="67156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2827;p34">
              <a:extLst>
                <a:ext uri="{FF2B5EF4-FFF2-40B4-BE49-F238E27FC236}">
                  <a16:creationId xmlns:a16="http://schemas.microsoft.com/office/drawing/2014/main" id="{0D643AD8-185D-751D-C8CF-31F76DA577D9}"/>
                </a:ext>
              </a:extLst>
            </p:cNvPr>
            <p:cNvSpPr/>
            <p:nvPr/>
          </p:nvSpPr>
          <p:spPr>
            <a:xfrm>
              <a:off x="3965200" y="59711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828;p34">
              <a:extLst>
                <a:ext uri="{FF2B5EF4-FFF2-40B4-BE49-F238E27FC236}">
                  <a16:creationId xmlns:a16="http://schemas.microsoft.com/office/drawing/2014/main" id="{77C417BE-2F35-5664-0D0D-F9CEB31EE8CB}"/>
                </a:ext>
              </a:extLst>
            </p:cNvPr>
            <p:cNvSpPr/>
            <p:nvPr/>
          </p:nvSpPr>
          <p:spPr>
            <a:xfrm>
              <a:off x="4576704" y="53950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2829;p34">
              <a:extLst>
                <a:ext uri="{FF2B5EF4-FFF2-40B4-BE49-F238E27FC236}">
                  <a16:creationId xmlns:a16="http://schemas.microsoft.com/office/drawing/2014/main" id="{0D08F8E5-8F40-C105-81CA-E5F508355B18}"/>
                </a:ext>
              </a:extLst>
            </p:cNvPr>
            <p:cNvSpPr/>
            <p:nvPr/>
          </p:nvSpPr>
          <p:spPr>
            <a:xfrm>
              <a:off x="5495065" y="57404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2830;p34">
              <a:extLst>
                <a:ext uri="{FF2B5EF4-FFF2-40B4-BE49-F238E27FC236}">
                  <a16:creationId xmlns:a16="http://schemas.microsoft.com/office/drawing/2014/main" id="{8DBBD9C8-FA28-E1D6-5694-965D1D9A037B}"/>
                </a:ext>
              </a:extLst>
            </p:cNvPr>
            <p:cNvSpPr/>
            <p:nvPr/>
          </p:nvSpPr>
          <p:spPr>
            <a:xfrm>
              <a:off x="4882824" y="63405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831;p34">
              <a:extLst>
                <a:ext uri="{FF2B5EF4-FFF2-40B4-BE49-F238E27FC236}">
                  <a16:creationId xmlns:a16="http://schemas.microsoft.com/office/drawing/2014/main" id="{A686093E-37A7-6B3C-8A06-ADA1D484C746}"/>
                </a:ext>
              </a:extLst>
            </p:cNvPr>
            <p:cNvSpPr/>
            <p:nvPr/>
          </p:nvSpPr>
          <p:spPr>
            <a:xfrm>
              <a:off x="3353328" y="6924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2832;p34">
              <a:extLst>
                <a:ext uri="{FF2B5EF4-FFF2-40B4-BE49-F238E27FC236}">
                  <a16:creationId xmlns:a16="http://schemas.microsoft.com/office/drawing/2014/main" id="{8F8A4835-3068-162D-1E93-9DAB4C743593}"/>
                </a:ext>
              </a:extLst>
            </p:cNvPr>
            <p:cNvSpPr/>
            <p:nvPr/>
          </p:nvSpPr>
          <p:spPr>
            <a:xfrm>
              <a:off x="3812140" y="6924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2833;p34">
              <a:extLst>
                <a:ext uri="{FF2B5EF4-FFF2-40B4-BE49-F238E27FC236}">
                  <a16:creationId xmlns:a16="http://schemas.microsoft.com/office/drawing/2014/main" id="{3862E386-085D-3332-92D9-948543F3BD4F}"/>
                </a:ext>
              </a:extLst>
            </p:cNvPr>
            <p:cNvSpPr/>
            <p:nvPr/>
          </p:nvSpPr>
          <p:spPr>
            <a:xfrm>
              <a:off x="4424012" y="62731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2834;p34">
              <a:extLst>
                <a:ext uri="{FF2B5EF4-FFF2-40B4-BE49-F238E27FC236}">
                  <a16:creationId xmlns:a16="http://schemas.microsoft.com/office/drawing/2014/main" id="{59331082-8A73-165E-C937-D015743C57E2}"/>
                </a:ext>
              </a:extLst>
            </p:cNvPr>
            <p:cNvSpPr/>
            <p:nvPr/>
          </p:nvSpPr>
          <p:spPr>
            <a:xfrm>
              <a:off x="5188945" y="70535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2835;p34">
              <a:extLst>
                <a:ext uri="{FF2B5EF4-FFF2-40B4-BE49-F238E27FC236}">
                  <a16:creationId xmlns:a16="http://schemas.microsoft.com/office/drawing/2014/main" id="{63B1F4BB-A44A-E590-5951-95F85CD0C2A1}"/>
                </a:ext>
              </a:extLst>
            </p:cNvPr>
            <p:cNvSpPr/>
            <p:nvPr/>
          </p:nvSpPr>
          <p:spPr>
            <a:xfrm>
              <a:off x="5953878" y="73573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2836;p34">
              <a:extLst>
                <a:ext uri="{FF2B5EF4-FFF2-40B4-BE49-F238E27FC236}">
                  <a16:creationId xmlns:a16="http://schemas.microsoft.com/office/drawing/2014/main" id="{9F453739-DBF4-D525-4D98-F8D4B9C99A49}"/>
                </a:ext>
              </a:extLst>
            </p:cNvPr>
            <p:cNvSpPr/>
            <p:nvPr/>
          </p:nvSpPr>
          <p:spPr>
            <a:xfrm>
              <a:off x="5800817" y="68839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2837;p34">
              <a:extLst>
                <a:ext uri="{FF2B5EF4-FFF2-40B4-BE49-F238E27FC236}">
                  <a16:creationId xmlns:a16="http://schemas.microsoft.com/office/drawing/2014/main" id="{D2B0CED9-C773-C7A6-1FA3-702EFCBC75E2}"/>
                </a:ext>
              </a:extLst>
            </p:cNvPr>
            <p:cNvSpPr/>
            <p:nvPr/>
          </p:nvSpPr>
          <p:spPr>
            <a:xfrm>
              <a:off x="6565750" y="70163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2838;p34">
              <a:extLst>
                <a:ext uri="{FF2B5EF4-FFF2-40B4-BE49-F238E27FC236}">
                  <a16:creationId xmlns:a16="http://schemas.microsoft.com/office/drawing/2014/main" id="{30C00BD0-5E5D-BD82-404C-C5235539AC62}"/>
                </a:ext>
              </a:extLst>
            </p:cNvPr>
            <p:cNvSpPr/>
            <p:nvPr/>
          </p:nvSpPr>
          <p:spPr>
            <a:xfrm>
              <a:off x="6413058" y="72180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2839;p34">
              <a:extLst>
                <a:ext uri="{FF2B5EF4-FFF2-40B4-BE49-F238E27FC236}">
                  <a16:creationId xmlns:a16="http://schemas.microsoft.com/office/drawing/2014/main" id="{CE80CDAE-D2A5-D665-B861-30485026C020}"/>
                </a:ext>
              </a:extLst>
            </p:cNvPr>
            <p:cNvSpPr/>
            <p:nvPr/>
          </p:nvSpPr>
          <p:spPr>
            <a:xfrm>
              <a:off x="6718810" y="71247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2840;p34">
              <a:extLst>
                <a:ext uri="{FF2B5EF4-FFF2-40B4-BE49-F238E27FC236}">
                  <a16:creationId xmlns:a16="http://schemas.microsoft.com/office/drawing/2014/main" id="{74EC0184-2ECA-C2E1-E361-76EA09CF4ECB}"/>
                </a:ext>
              </a:extLst>
            </p:cNvPr>
            <p:cNvSpPr/>
            <p:nvPr/>
          </p:nvSpPr>
          <p:spPr>
            <a:xfrm>
              <a:off x="6259998" y="65738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2841;p34">
              <a:extLst>
                <a:ext uri="{FF2B5EF4-FFF2-40B4-BE49-F238E27FC236}">
                  <a16:creationId xmlns:a16="http://schemas.microsoft.com/office/drawing/2014/main" id="{8FB2A9AC-1EA9-D889-D329-87C3A043D15C}"/>
                </a:ext>
              </a:extLst>
            </p:cNvPr>
            <p:cNvSpPr/>
            <p:nvPr/>
          </p:nvSpPr>
          <p:spPr>
            <a:xfrm>
              <a:off x="5342005" y="67837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2842;p34">
              <a:extLst>
                <a:ext uri="{FF2B5EF4-FFF2-40B4-BE49-F238E27FC236}">
                  <a16:creationId xmlns:a16="http://schemas.microsoft.com/office/drawing/2014/main" id="{D59C8978-AB76-16C4-D59D-739CE0318184}"/>
                </a:ext>
              </a:extLst>
            </p:cNvPr>
            <p:cNvSpPr/>
            <p:nvPr/>
          </p:nvSpPr>
          <p:spPr>
            <a:xfrm>
              <a:off x="4118260" y="6924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2843;p34">
              <a:extLst>
                <a:ext uri="{FF2B5EF4-FFF2-40B4-BE49-F238E27FC236}">
                  <a16:creationId xmlns:a16="http://schemas.microsoft.com/office/drawing/2014/main" id="{3AE947F8-D3C4-6279-5A69-CCF8139129A4}"/>
                </a:ext>
              </a:extLst>
            </p:cNvPr>
            <p:cNvSpPr/>
            <p:nvPr/>
          </p:nvSpPr>
          <p:spPr>
            <a:xfrm>
              <a:off x="3047207" y="6924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2844;p34">
              <a:extLst>
                <a:ext uri="{FF2B5EF4-FFF2-40B4-BE49-F238E27FC236}">
                  <a16:creationId xmlns:a16="http://schemas.microsoft.com/office/drawing/2014/main" id="{8C5A6FE9-8B19-E743-B823-FBEED075879B}"/>
                </a:ext>
              </a:extLst>
            </p:cNvPr>
            <p:cNvSpPr/>
            <p:nvPr/>
          </p:nvSpPr>
          <p:spPr>
            <a:xfrm>
              <a:off x="2741087" y="71802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2845;p34">
              <a:extLst>
                <a:ext uri="{FF2B5EF4-FFF2-40B4-BE49-F238E27FC236}">
                  <a16:creationId xmlns:a16="http://schemas.microsoft.com/office/drawing/2014/main" id="{6422687F-0FDE-FABC-C300-9C7D284E614A}"/>
                </a:ext>
              </a:extLst>
            </p:cNvPr>
            <p:cNvSpPr/>
            <p:nvPr/>
          </p:nvSpPr>
          <p:spPr>
            <a:xfrm>
              <a:off x="2434966" y="71808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2846;p34">
              <a:extLst>
                <a:ext uri="{FF2B5EF4-FFF2-40B4-BE49-F238E27FC236}">
                  <a16:creationId xmlns:a16="http://schemas.microsoft.com/office/drawing/2014/main" id="{1C81E67B-1532-BF84-CE1A-54243B6AB591}"/>
                </a:ext>
              </a:extLst>
            </p:cNvPr>
            <p:cNvSpPr/>
            <p:nvPr/>
          </p:nvSpPr>
          <p:spPr>
            <a:xfrm>
              <a:off x="2588026" y="68581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2847;p34">
              <a:extLst>
                <a:ext uri="{FF2B5EF4-FFF2-40B4-BE49-F238E27FC236}">
                  <a16:creationId xmlns:a16="http://schemas.microsoft.com/office/drawing/2014/main" id="{4CDC10AB-6E6D-93D2-E372-461313230669}"/>
                </a:ext>
              </a:extLst>
            </p:cNvPr>
            <p:cNvSpPr/>
            <p:nvPr/>
          </p:nvSpPr>
          <p:spPr>
            <a:xfrm>
              <a:off x="3200267" y="73554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 name="Google Shape;2848;p34">
              <a:extLst>
                <a:ext uri="{FF2B5EF4-FFF2-40B4-BE49-F238E27FC236}">
                  <a16:creationId xmlns:a16="http://schemas.microsoft.com/office/drawing/2014/main" id="{40EEAD1D-E297-17E0-F483-200CB515E6C5}"/>
                </a:ext>
              </a:extLst>
            </p:cNvPr>
            <p:cNvSpPr/>
            <p:nvPr/>
          </p:nvSpPr>
          <p:spPr>
            <a:xfrm>
              <a:off x="3659080" y="73554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2849;p34">
              <a:extLst>
                <a:ext uri="{FF2B5EF4-FFF2-40B4-BE49-F238E27FC236}">
                  <a16:creationId xmlns:a16="http://schemas.microsoft.com/office/drawing/2014/main" id="{3C1DF2BC-1B7D-48D1-46DB-A48A3139883E}"/>
                </a:ext>
              </a:extLst>
            </p:cNvPr>
            <p:cNvSpPr/>
            <p:nvPr/>
          </p:nvSpPr>
          <p:spPr>
            <a:xfrm>
              <a:off x="4271321" y="73554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2850;p34">
              <a:extLst>
                <a:ext uri="{FF2B5EF4-FFF2-40B4-BE49-F238E27FC236}">
                  <a16:creationId xmlns:a16="http://schemas.microsoft.com/office/drawing/2014/main" id="{B26B4BFD-1425-A68F-1DA0-896616E14802}"/>
                </a:ext>
              </a:extLst>
            </p:cNvPr>
            <p:cNvSpPr/>
            <p:nvPr/>
          </p:nvSpPr>
          <p:spPr>
            <a:xfrm>
              <a:off x="5035885" y="65126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2851;p34">
              <a:extLst>
                <a:ext uri="{FF2B5EF4-FFF2-40B4-BE49-F238E27FC236}">
                  <a16:creationId xmlns:a16="http://schemas.microsoft.com/office/drawing/2014/main" id="{7EA56A9F-C139-39C7-CCBD-8B52D69400AA}"/>
                </a:ext>
              </a:extLst>
            </p:cNvPr>
            <p:cNvSpPr/>
            <p:nvPr/>
          </p:nvSpPr>
          <p:spPr>
            <a:xfrm>
              <a:off x="4729764" y="74708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2852;p34">
              <a:extLst>
                <a:ext uri="{FF2B5EF4-FFF2-40B4-BE49-F238E27FC236}">
                  <a16:creationId xmlns:a16="http://schemas.microsoft.com/office/drawing/2014/main" id="{D240C0FB-CADA-2EC8-0B93-00FCC73B0D9C}"/>
                </a:ext>
              </a:extLst>
            </p:cNvPr>
            <p:cNvSpPr/>
            <p:nvPr/>
          </p:nvSpPr>
          <p:spPr>
            <a:xfrm>
              <a:off x="5647757" y="74708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2853;p34">
              <a:extLst>
                <a:ext uri="{FF2B5EF4-FFF2-40B4-BE49-F238E27FC236}">
                  <a16:creationId xmlns:a16="http://schemas.microsoft.com/office/drawing/2014/main" id="{220125A9-2FB6-EE4C-F1AC-941F0AEEAF12}"/>
                </a:ext>
              </a:extLst>
            </p:cNvPr>
            <p:cNvSpPr/>
            <p:nvPr/>
          </p:nvSpPr>
          <p:spPr>
            <a:xfrm>
              <a:off x="6106938" y="74708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2854;p34">
              <a:extLst>
                <a:ext uri="{FF2B5EF4-FFF2-40B4-BE49-F238E27FC236}">
                  <a16:creationId xmlns:a16="http://schemas.microsoft.com/office/drawing/2014/main" id="{AA2F1EFC-E82C-D509-4932-3F39CAC94ECB}"/>
                </a:ext>
              </a:extLst>
            </p:cNvPr>
            <p:cNvSpPr/>
            <p:nvPr/>
          </p:nvSpPr>
          <p:spPr>
            <a:xfrm>
              <a:off x="2894147" y="75086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2855;p34">
              <a:extLst>
                <a:ext uri="{FF2B5EF4-FFF2-40B4-BE49-F238E27FC236}">
                  <a16:creationId xmlns:a16="http://schemas.microsoft.com/office/drawing/2014/main" id="{9232E6C8-34DA-D4D3-1EF7-23EDBC211155}"/>
                </a:ext>
              </a:extLst>
            </p:cNvPr>
            <p:cNvSpPr/>
            <p:nvPr/>
          </p:nvSpPr>
          <p:spPr>
            <a:xfrm>
              <a:off x="2282274" y="6467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 name="Group 64">
            <a:extLst>
              <a:ext uri="{FF2B5EF4-FFF2-40B4-BE49-F238E27FC236}">
                <a16:creationId xmlns:a16="http://schemas.microsoft.com/office/drawing/2014/main" id="{410B3F63-03CC-2FDC-D7DE-DDC192BDF273}"/>
              </a:ext>
            </a:extLst>
          </p:cNvPr>
          <p:cNvGrpSpPr/>
          <p:nvPr/>
        </p:nvGrpSpPr>
        <p:grpSpPr>
          <a:xfrm>
            <a:off x="314268" y="4526800"/>
            <a:ext cx="4528741" cy="529431"/>
            <a:chOff x="2282274" y="539504"/>
            <a:chExt cx="4528741" cy="529431"/>
          </a:xfrm>
        </p:grpSpPr>
        <p:sp>
          <p:nvSpPr>
            <p:cNvPr id="66" name="Google Shape;2795;p34">
              <a:extLst>
                <a:ext uri="{FF2B5EF4-FFF2-40B4-BE49-F238E27FC236}">
                  <a16:creationId xmlns:a16="http://schemas.microsoft.com/office/drawing/2014/main" id="{0FAE5D96-5A6B-2097-AB65-6C052386B68F}"/>
                </a:ext>
              </a:extLst>
            </p:cNvPr>
            <p:cNvSpPr/>
            <p:nvPr/>
          </p:nvSpPr>
          <p:spPr>
            <a:xfrm rot="10800000">
              <a:off x="5494696" y="74776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 name="Google Shape;2796;p34">
              <a:extLst>
                <a:ext uri="{FF2B5EF4-FFF2-40B4-BE49-F238E27FC236}">
                  <a16:creationId xmlns:a16="http://schemas.microsoft.com/office/drawing/2014/main" id="{EDC41EF0-D856-705A-C705-B6F461433465}"/>
                </a:ext>
              </a:extLst>
            </p:cNvPr>
            <p:cNvSpPr/>
            <p:nvPr/>
          </p:nvSpPr>
          <p:spPr>
            <a:xfrm rot="10800000">
              <a:off x="5035884" y="67332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 name="Google Shape;2797;p34">
              <a:extLst>
                <a:ext uri="{FF2B5EF4-FFF2-40B4-BE49-F238E27FC236}">
                  <a16:creationId xmlns:a16="http://schemas.microsoft.com/office/drawing/2014/main" id="{A4B8CCA4-A23C-BC78-1F4E-346E62A9F911}"/>
                </a:ext>
              </a:extLst>
            </p:cNvPr>
            <p:cNvSpPr/>
            <p:nvPr/>
          </p:nvSpPr>
          <p:spPr>
            <a:xfrm rot="10800000">
              <a:off x="4424011" y="61570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2798;p34">
              <a:extLst>
                <a:ext uri="{FF2B5EF4-FFF2-40B4-BE49-F238E27FC236}">
                  <a16:creationId xmlns:a16="http://schemas.microsoft.com/office/drawing/2014/main" id="{EE7EDAA2-E5B6-7898-43EB-6DAA0DACA6ED}"/>
                </a:ext>
              </a:extLst>
            </p:cNvPr>
            <p:cNvSpPr/>
            <p:nvPr/>
          </p:nvSpPr>
          <p:spPr>
            <a:xfrm rot="10800000">
              <a:off x="3506019" y="65024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2799;p34">
              <a:extLst>
                <a:ext uri="{FF2B5EF4-FFF2-40B4-BE49-F238E27FC236}">
                  <a16:creationId xmlns:a16="http://schemas.microsoft.com/office/drawing/2014/main" id="{6173446A-7377-7C32-C4E5-5B3617440109}"/>
                </a:ext>
              </a:extLst>
            </p:cNvPr>
            <p:cNvSpPr/>
            <p:nvPr/>
          </p:nvSpPr>
          <p:spPr>
            <a:xfrm rot="10800000">
              <a:off x="4118260" y="710259"/>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 name="Google Shape;2800;p34">
              <a:extLst>
                <a:ext uri="{FF2B5EF4-FFF2-40B4-BE49-F238E27FC236}">
                  <a16:creationId xmlns:a16="http://schemas.microsoft.com/office/drawing/2014/main" id="{4EB7C575-CFC0-8538-6DF5-DEB87379DE37}"/>
                </a:ext>
              </a:extLst>
            </p:cNvPr>
            <p:cNvSpPr/>
            <p:nvPr/>
          </p:nvSpPr>
          <p:spPr>
            <a:xfrm rot="10800000">
              <a:off x="5647756" y="7686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2801;p34">
              <a:extLst>
                <a:ext uri="{FF2B5EF4-FFF2-40B4-BE49-F238E27FC236}">
                  <a16:creationId xmlns:a16="http://schemas.microsoft.com/office/drawing/2014/main" id="{C57FED93-A8B9-4C35-9CCD-55A7A817670D}"/>
                </a:ext>
              </a:extLst>
            </p:cNvPr>
            <p:cNvSpPr/>
            <p:nvPr/>
          </p:nvSpPr>
          <p:spPr>
            <a:xfrm rot="10800000">
              <a:off x="5188944" y="7686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2802;p34">
              <a:extLst>
                <a:ext uri="{FF2B5EF4-FFF2-40B4-BE49-F238E27FC236}">
                  <a16:creationId xmlns:a16="http://schemas.microsoft.com/office/drawing/2014/main" id="{75B3C3D0-C6A7-FE90-8C27-0016A26DA72E}"/>
                </a:ext>
              </a:extLst>
            </p:cNvPr>
            <p:cNvSpPr/>
            <p:nvPr/>
          </p:nvSpPr>
          <p:spPr>
            <a:xfrm rot="10800000">
              <a:off x="4576703" y="70351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2803;p34">
              <a:extLst>
                <a:ext uri="{FF2B5EF4-FFF2-40B4-BE49-F238E27FC236}">
                  <a16:creationId xmlns:a16="http://schemas.microsoft.com/office/drawing/2014/main" id="{14928A07-541B-879B-7480-8742B0EC44BF}"/>
                </a:ext>
              </a:extLst>
            </p:cNvPr>
            <p:cNvSpPr/>
            <p:nvPr/>
          </p:nvSpPr>
          <p:spPr>
            <a:xfrm rot="10800000">
              <a:off x="3812139" y="781553"/>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 name="Google Shape;2804;p34">
              <a:extLst>
                <a:ext uri="{FF2B5EF4-FFF2-40B4-BE49-F238E27FC236}">
                  <a16:creationId xmlns:a16="http://schemas.microsoft.com/office/drawing/2014/main" id="{58934B3C-7EEB-DBB6-EA5F-D78C5FA45B1A}"/>
                </a:ext>
              </a:extLst>
            </p:cNvPr>
            <p:cNvSpPr/>
            <p:nvPr/>
          </p:nvSpPr>
          <p:spPr>
            <a:xfrm rot="10800000">
              <a:off x="3047206" y="81193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 name="Google Shape;2805;p34">
              <a:extLst>
                <a:ext uri="{FF2B5EF4-FFF2-40B4-BE49-F238E27FC236}">
                  <a16:creationId xmlns:a16="http://schemas.microsoft.com/office/drawing/2014/main" id="{E6507C66-1082-BB3B-86D5-6EBF06F7C3AD}"/>
                </a:ext>
              </a:extLst>
            </p:cNvPr>
            <p:cNvSpPr/>
            <p:nvPr/>
          </p:nvSpPr>
          <p:spPr>
            <a:xfrm rot="10800000">
              <a:off x="3200267" y="76459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2806;p34">
              <a:extLst>
                <a:ext uri="{FF2B5EF4-FFF2-40B4-BE49-F238E27FC236}">
                  <a16:creationId xmlns:a16="http://schemas.microsoft.com/office/drawing/2014/main" id="{03FC0EF4-CEA2-3483-9529-5A4918EBF814}"/>
                </a:ext>
              </a:extLst>
            </p:cNvPr>
            <p:cNvSpPr/>
            <p:nvPr/>
          </p:nvSpPr>
          <p:spPr>
            <a:xfrm rot="10800000">
              <a:off x="2434965" y="777834"/>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2807;p34">
              <a:extLst>
                <a:ext uri="{FF2B5EF4-FFF2-40B4-BE49-F238E27FC236}">
                  <a16:creationId xmlns:a16="http://schemas.microsoft.com/office/drawing/2014/main" id="{EE83E6B3-0741-6032-C557-8FFD41C3F13A}"/>
                </a:ext>
              </a:extLst>
            </p:cNvPr>
            <p:cNvSpPr/>
            <p:nvPr/>
          </p:nvSpPr>
          <p:spPr>
            <a:xfrm rot="10800000">
              <a:off x="2588026" y="79800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2808;p34">
              <a:extLst>
                <a:ext uri="{FF2B5EF4-FFF2-40B4-BE49-F238E27FC236}">
                  <a16:creationId xmlns:a16="http://schemas.microsoft.com/office/drawing/2014/main" id="{BC548EB4-BB80-2083-5588-4B8860507425}"/>
                </a:ext>
              </a:extLst>
            </p:cNvPr>
            <p:cNvSpPr/>
            <p:nvPr/>
          </p:nvSpPr>
          <p:spPr>
            <a:xfrm rot="10800000">
              <a:off x="2282274" y="788676"/>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2809;p34">
              <a:extLst>
                <a:ext uri="{FF2B5EF4-FFF2-40B4-BE49-F238E27FC236}">
                  <a16:creationId xmlns:a16="http://schemas.microsoft.com/office/drawing/2014/main" id="{6717EE60-AAD8-66B5-0297-F519F9AC49C4}"/>
                </a:ext>
              </a:extLst>
            </p:cNvPr>
            <p:cNvSpPr/>
            <p:nvPr/>
          </p:nvSpPr>
          <p:spPr>
            <a:xfrm rot="10800000">
              <a:off x="2741086" y="73358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 name="Google Shape;2810;p34">
              <a:extLst>
                <a:ext uri="{FF2B5EF4-FFF2-40B4-BE49-F238E27FC236}">
                  <a16:creationId xmlns:a16="http://schemas.microsoft.com/office/drawing/2014/main" id="{98E220B5-232F-BD2D-F1B9-580F215D628A}"/>
                </a:ext>
              </a:extLst>
            </p:cNvPr>
            <p:cNvSpPr/>
            <p:nvPr/>
          </p:nvSpPr>
          <p:spPr>
            <a:xfrm rot="10800000">
              <a:off x="3659079" y="75457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2811;p34">
              <a:extLst>
                <a:ext uri="{FF2B5EF4-FFF2-40B4-BE49-F238E27FC236}">
                  <a16:creationId xmlns:a16="http://schemas.microsoft.com/office/drawing/2014/main" id="{58B732FB-8816-3FD3-B68C-2DEBE10A5FE8}"/>
                </a:ext>
              </a:extLst>
            </p:cNvPr>
            <p:cNvSpPr/>
            <p:nvPr/>
          </p:nvSpPr>
          <p:spPr>
            <a:xfrm rot="10800000">
              <a:off x="4882824" y="7686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2812;p34">
              <a:extLst>
                <a:ext uri="{FF2B5EF4-FFF2-40B4-BE49-F238E27FC236}">
                  <a16:creationId xmlns:a16="http://schemas.microsoft.com/office/drawing/2014/main" id="{E60C7863-A9AA-2A04-0B3F-2C0D05B6C99E}"/>
                </a:ext>
              </a:extLst>
            </p:cNvPr>
            <p:cNvSpPr/>
            <p:nvPr/>
          </p:nvSpPr>
          <p:spPr>
            <a:xfrm rot="10800000">
              <a:off x="5953877" y="7686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2813;p34">
              <a:extLst>
                <a:ext uri="{FF2B5EF4-FFF2-40B4-BE49-F238E27FC236}">
                  <a16:creationId xmlns:a16="http://schemas.microsoft.com/office/drawing/2014/main" id="{50E53604-5B9B-DDE1-4979-FB6C70B41C3E}"/>
                </a:ext>
              </a:extLst>
            </p:cNvPr>
            <p:cNvSpPr/>
            <p:nvPr/>
          </p:nvSpPr>
          <p:spPr>
            <a:xfrm rot="10800000">
              <a:off x="6259997" y="794224"/>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2814;p34">
              <a:extLst>
                <a:ext uri="{FF2B5EF4-FFF2-40B4-BE49-F238E27FC236}">
                  <a16:creationId xmlns:a16="http://schemas.microsoft.com/office/drawing/2014/main" id="{32949251-5B74-1B83-D6DC-D0F822524378}"/>
                </a:ext>
              </a:extLst>
            </p:cNvPr>
            <p:cNvSpPr/>
            <p:nvPr/>
          </p:nvSpPr>
          <p:spPr>
            <a:xfrm rot="10800000">
              <a:off x="6565749" y="794287"/>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2815;p34">
              <a:extLst>
                <a:ext uri="{FF2B5EF4-FFF2-40B4-BE49-F238E27FC236}">
                  <a16:creationId xmlns:a16="http://schemas.microsoft.com/office/drawing/2014/main" id="{59BFB0FE-7A08-B0D6-F7C5-E03665922272}"/>
                </a:ext>
              </a:extLst>
            </p:cNvPr>
            <p:cNvSpPr/>
            <p:nvPr/>
          </p:nvSpPr>
          <p:spPr>
            <a:xfrm rot="10800000">
              <a:off x="6413058" y="762012"/>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 name="Google Shape;2816;p34">
              <a:extLst>
                <a:ext uri="{FF2B5EF4-FFF2-40B4-BE49-F238E27FC236}">
                  <a16:creationId xmlns:a16="http://schemas.microsoft.com/office/drawing/2014/main" id="{0B96E348-7BBA-2790-DC7D-3603D3A2B37B}"/>
                </a:ext>
              </a:extLst>
            </p:cNvPr>
            <p:cNvSpPr/>
            <p:nvPr/>
          </p:nvSpPr>
          <p:spPr>
            <a:xfrm rot="10800000">
              <a:off x="5800817" y="811748"/>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 name="Google Shape;2817;p34">
              <a:extLst>
                <a:ext uri="{FF2B5EF4-FFF2-40B4-BE49-F238E27FC236}">
                  <a16:creationId xmlns:a16="http://schemas.microsoft.com/office/drawing/2014/main" id="{081EBD91-1118-B3F4-B6E3-9F362FF4E581}"/>
                </a:ext>
              </a:extLst>
            </p:cNvPr>
            <p:cNvSpPr/>
            <p:nvPr/>
          </p:nvSpPr>
          <p:spPr>
            <a:xfrm rot="10800000">
              <a:off x="5341635" y="811748"/>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 name="Google Shape;2818;p34">
              <a:extLst>
                <a:ext uri="{FF2B5EF4-FFF2-40B4-BE49-F238E27FC236}">
                  <a16:creationId xmlns:a16="http://schemas.microsoft.com/office/drawing/2014/main" id="{BA62C021-804E-7FDD-6306-17393EFB30DF}"/>
                </a:ext>
              </a:extLst>
            </p:cNvPr>
            <p:cNvSpPr/>
            <p:nvPr/>
          </p:nvSpPr>
          <p:spPr>
            <a:xfrm rot="10800000">
              <a:off x="4729763" y="811748"/>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 name="Google Shape;2819;p34">
              <a:extLst>
                <a:ext uri="{FF2B5EF4-FFF2-40B4-BE49-F238E27FC236}">
                  <a16:creationId xmlns:a16="http://schemas.microsoft.com/office/drawing/2014/main" id="{08E020F3-C071-FC07-7FB0-4E9F2AC338F1}"/>
                </a:ext>
              </a:extLst>
            </p:cNvPr>
            <p:cNvSpPr/>
            <p:nvPr/>
          </p:nvSpPr>
          <p:spPr>
            <a:xfrm rot="10800000">
              <a:off x="3965199" y="727468"/>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 name="Google Shape;2820;p34">
              <a:extLst>
                <a:ext uri="{FF2B5EF4-FFF2-40B4-BE49-F238E27FC236}">
                  <a16:creationId xmlns:a16="http://schemas.microsoft.com/office/drawing/2014/main" id="{6D302C2E-BB68-CC5F-1FEA-CC3299838BDD}"/>
                </a:ext>
              </a:extLst>
            </p:cNvPr>
            <p:cNvSpPr/>
            <p:nvPr/>
          </p:nvSpPr>
          <p:spPr>
            <a:xfrm rot="10800000">
              <a:off x="4271320" y="823283"/>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 name="Google Shape;2821;p34">
              <a:extLst>
                <a:ext uri="{FF2B5EF4-FFF2-40B4-BE49-F238E27FC236}">
                  <a16:creationId xmlns:a16="http://schemas.microsoft.com/office/drawing/2014/main" id="{9D5647F8-C1D0-2CD8-3474-5ECAA795A66E}"/>
                </a:ext>
              </a:extLst>
            </p:cNvPr>
            <p:cNvSpPr/>
            <p:nvPr/>
          </p:nvSpPr>
          <p:spPr>
            <a:xfrm rot="10800000">
              <a:off x="3352958" y="823283"/>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2822;p34">
              <a:extLst>
                <a:ext uri="{FF2B5EF4-FFF2-40B4-BE49-F238E27FC236}">
                  <a16:creationId xmlns:a16="http://schemas.microsoft.com/office/drawing/2014/main" id="{4CC047F0-5473-8FD4-F19B-31A5AE66067B}"/>
                </a:ext>
              </a:extLst>
            </p:cNvPr>
            <p:cNvSpPr/>
            <p:nvPr/>
          </p:nvSpPr>
          <p:spPr>
            <a:xfrm rot="10800000">
              <a:off x="2894146" y="823283"/>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2823;p34">
              <a:extLst>
                <a:ext uri="{FF2B5EF4-FFF2-40B4-BE49-F238E27FC236}">
                  <a16:creationId xmlns:a16="http://schemas.microsoft.com/office/drawing/2014/main" id="{49FE4081-C627-6104-DB67-621380728D24}"/>
                </a:ext>
              </a:extLst>
            </p:cNvPr>
            <p:cNvSpPr/>
            <p:nvPr/>
          </p:nvSpPr>
          <p:spPr>
            <a:xfrm rot="10800000">
              <a:off x="6106937" y="827065"/>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2824;p34">
              <a:extLst>
                <a:ext uri="{FF2B5EF4-FFF2-40B4-BE49-F238E27FC236}">
                  <a16:creationId xmlns:a16="http://schemas.microsoft.com/office/drawing/2014/main" id="{FF943813-8AA0-8FB9-3655-6B2DDABB1FE6}"/>
                </a:ext>
              </a:extLst>
            </p:cNvPr>
            <p:cNvSpPr/>
            <p:nvPr/>
          </p:nvSpPr>
          <p:spPr>
            <a:xfrm rot="10800000">
              <a:off x="6718810" y="7229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 name="Google Shape;2826;p34">
              <a:extLst>
                <a:ext uri="{FF2B5EF4-FFF2-40B4-BE49-F238E27FC236}">
                  <a16:creationId xmlns:a16="http://schemas.microsoft.com/office/drawing/2014/main" id="{DAA933A0-C25D-C953-CEB3-46D32C92D6B0}"/>
                </a:ext>
              </a:extLst>
            </p:cNvPr>
            <p:cNvSpPr/>
            <p:nvPr/>
          </p:nvSpPr>
          <p:spPr>
            <a:xfrm>
              <a:off x="3506019" y="67156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2827;p34">
              <a:extLst>
                <a:ext uri="{FF2B5EF4-FFF2-40B4-BE49-F238E27FC236}">
                  <a16:creationId xmlns:a16="http://schemas.microsoft.com/office/drawing/2014/main" id="{463D6F56-61BA-BA24-B348-FAF5A4BCEB3C}"/>
                </a:ext>
              </a:extLst>
            </p:cNvPr>
            <p:cNvSpPr/>
            <p:nvPr/>
          </p:nvSpPr>
          <p:spPr>
            <a:xfrm>
              <a:off x="3965200" y="59711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 name="Google Shape;2828;p34">
              <a:extLst>
                <a:ext uri="{FF2B5EF4-FFF2-40B4-BE49-F238E27FC236}">
                  <a16:creationId xmlns:a16="http://schemas.microsoft.com/office/drawing/2014/main" id="{E771368D-24EF-580B-FF73-B6CCC7E2FDE2}"/>
                </a:ext>
              </a:extLst>
            </p:cNvPr>
            <p:cNvSpPr/>
            <p:nvPr/>
          </p:nvSpPr>
          <p:spPr>
            <a:xfrm>
              <a:off x="4576704" y="53950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2829;p34">
              <a:extLst>
                <a:ext uri="{FF2B5EF4-FFF2-40B4-BE49-F238E27FC236}">
                  <a16:creationId xmlns:a16="http://schemas.microsoft.com/office/drawing/2014/main" id="{E472B009-567E-5C90-2239-7AB4B7CCBF60}"/>
                </a:ext>
              </a:extLst>
            </p:cNvPr>
            <p:cNvSpPr/>
            <p:nvPr/>
          </p:nvSpPr>
          <p:spPr>
            <a:xfrm>
              <a:off x="5495065" y="57404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2830;p34">
              <a:extLst>
                <a:ext uri="{FF2B5EF4-FFF2-40B4-BE49-F238E27FC236}">
                  <a16:creationId xmlns:a16="http://schemas.microsoft.com/office/drawing/2014/main" id="{7DDEBE21-E61F-63DB-19DC-D2F1D9CEFFB6}"/>
                </a:ext>
              </a:extLst>
            </p:cNvPr>
            <p:cNvSpPr/>
            <p:nvPr/>
          </p:nvSpPr>
          <p:spPr>
            <a:xfrm>
              <a:off x="4882824" y="63405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 name="Google Shape;2831;p34">
              <a:extLst>
                <a:ext uri="{FF2B5EF4-FFF2-40B4-BE49-F238E27FC236}">
                  <a16:creationId xmlns:a16="http://schemas.microsoft.com/office/drawing/2014/main" id="{7477352C-A089-6ADA-7097-D36479212F43}"/>
                </a:ext>
              </a:extLst>
            </p:cNvPr>
            <p:cNvSpPr/>
            <p:nvPr/>
          </p:nvSpPr>
          <p:spPr>
            <a:xfrm>
              <a:off x="3353328" y="6924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 name="Google Shape;2832;p34">
              <a:extLst>
                <a:ext uri="{FF2B5EF4-FFF2-40B4-BE49-F238E27FC236}">
                  <a16:creationId xmlns:a16="http://schemas.microsoft.com/office/drawing/2014/main" id="{00ED6EAE-723C-A72D-5870-1ECB9844EA12}"/>
                </a:ext>
              </a:extLst>
            </p:cNvPr>
            <p:cNvSpPr/>
            <p:nvPr/>
          </p:nvSpPr>
          <p:spPr>
            <a:xfrm>
              <a:off x="3812140" y="6924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 name="Google Shape;2833;p34">
              <a:extLst>
                <a:ext uri="{FF2B5EF4-FFF2-40B4-BE49-F238E27FC236}">
                  <a16:creationId xmlns:a16="http://schemas.microsoft.com/office/drawing/2014/main" id="{9A02F408-F22A-42D9-B8B6-B89018457286}"/>
                </a:ext>
              </a:extLst>
            </p:cNvPr>
            <p:cNvSpPr/>
            <p:nvPr/>
          </p:nvSpPr>
          <p:spPr>
            <a:xfrm>
              <a:off x="4424012" y="62731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 name="Google Shape;2834;p34">
              <a:extLst>
                <a:ext uri="{FF2B5EF4-FFF2-40B4-BE49-F238E27FC236}">
                  <a16:creationId xmlns:a16="http://schemas.microsoft.com/office/drawing/2014/main" id="{BBEB88F1-3696-3652-0251-8B8D4C339944}"/>
                </a:ext>
              </a:extLst>
            </p:cNvPr>
            <p:cNvSpPr/>
            <p:nvPr/>
          </p:nvSpPr>
          <p:spPr>
            <a:xfrm>
              <a:off x="5188945" y="70535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2835;p34">
              <a:extLst>
                <a:ext uri="{FF2B5EF4-FFF2-40B4-BE49-F238E27FC236}">
                  <a16:creationId xmlns:a16="http://schemas.microsoft.com/office/drawing/2014/main" id="{D5633B88-D91E-4CFB-92F1-476BA381185C}"/>
                </a:ext>
              </a:extLst>
            </p:cNvPr>
            <p:cNvSpPr/>
            <p:nvPr/>
          </p:nvSpPr>
          <p:spPr>
            <a:xfrm>
              <a:off x="5953878" y="73573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2836;p34">
              <a:extLst>
                <a:ext uri="{FF2B5EF4-FFF2-40B4-BE49-F238E27FC236}">
                  <a16:creationId xmlns:a16="http://schemas.microsoft.com/office/drawing/2014/main" id="{24331C8E-1328-2A8D-01B4-C5C9400FDCD8}"/>
                </a:ext>
              </a:extLst>
            </p:cNvPr>
            <p:cNvSpPr/>
            <p:nvPr/>
          </p:nvSpPr>
          <p:spPr>
            <a:xfrm>
              <a:off x="5800817" y="68839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2837;p34">
              <a:extLst>
                <a:ext uri="{FF2B5EF4-FFF2-40B4-BE49-F238E27FC236}">
                  <a16:creationId xmlns:a16="http://schemas.microsoft.com/office/drawing/2014/main" id="{6DE4BA7B-1C81-4422-B756-85277E3896CF}"/>
                </a:ext>
              </a:extLst>
            </p:cNvPr>
            <p:cNvSpPr/>
            <p:nvPr/>
          </p:nvSpPr>
          <p:spPr>
            <a:xfrm>
              <a:off x="6565750" y="70163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2838;p34">
              <a:extLst>
                <a:ext uri="{FF2B5EF4-FFF2-40B4-BE49-F238E27FC236}">
                  <a16:creationId xmlns:a16="http://schemas.microsoft.com/office/drawing/2014/main" id="{22E1EA75-12BE-0363-C6D6-0DEF8017EC49}"/>
                </a:ext>
              </a:extLst>
            </p:cNvPr>
            <p:cNvSpPr/>
            <p:nvPr/>
          </p:nvSpPr>
          <p:spPr>
            <a:xfrm>
              <a:off x="6413058" y="72180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2839;p34">
              <a:extLst>
                <a:ext uri="{FF2B5EF4-FFF2-40B4-BE49-F238E27FC236}">
                  <a16:creationId xmlns:a16="http://schemas.microsoft.com/office/drawing/2014/main" id="{9DAB04C6-C154-44EF-C2EC-C43CFB88290F}"/>
                </a:ext>
              </a:extLst>
            </p:cNvPr>
            <p:cNvSpPr/>
            <p:nvPr/>
          </p:nvSpPr>
          <p:spPr>
            <a:xfrm>
              <a:off x="6718810" y="71247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2840;p34">
              <a:extLst>
                <a:ext uri="{FF2B5EF4-FFF2-40B4-BE49-F238E27FC236}">
                  <a16:creationId xmlns:a16="http://schemas.microsoft.com/office/drawing/2014/main" id="{0C731952-BDA1-08BF-B257-CA63705F7DCE}"/>
                </a:ext>
              </a:extLst>
            </p:cNvPr>
            <p:cNvSpPr/>
            <p:nvPr/>
          </p:nvSpPr>
          <p:spPr>
            <a:xfrm>
              <a:off x="6259998" y="65738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2841;p34">
              <a:extLst>
                <a:ext uri="{FF2B5EF4-FFF2-40B4-BE49-F238E27FC236}">
                  <a16:creationId xmlns:a16="http://schemas.microsoft.com/office/drawing/2014/main" id="{5F92EE0F-D40D-8604-7E73-6F6B66CDC936}"/>
                </a:ext>
              </a:extLst>
            </p:cNvPr>
            <p:cNvSpPr/>
            <p:nvPr/>
          </p:nvSpPr>
          <p:spPr>
            <a:xfrm>
              <a:off x="5342005" y="67837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2842;p34">
              <a:extLst>
                <a:ext uri="{FF2B5EF4-FFF2-40B4-BE49-F238E27FC236}">
                  <a16:creationId xmlns:a16="http://schemas.microsoft.com/office/drawing/2014/main" id="{B25127A2-B257-8EE1-AA94-BD6A05F10A4C}"/>
                </a:ext>
              </a:extLst>
            </p:cNvPr>
            <p:cNvSpPr/>
            <p:nvPr/>
          </p:nvSpPr>
          <p:spPr>
            <a:xfrm>
              <a:off x="4118260" y="69243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2843;p34">
              <a:extLst>
                <a:ext uri="{FF2B5EF4-FFF2-40B4-BE49-F238E27FC236}">
                  <a16:creationId xmlns:a16="http://schemas.microsoft.com/office/drawing/2014/main" id="{0F332939-75F4-B63C-ECBC-FCF68675CFE8}"/>
                </a:ext>
              </a:extLst>
            </p:cNvPr>
            <p:cNvSpPr/>
            <p:nvPr/>
          </p:nvSpPr>
          <p:spPr>
            <a:xfrm>
              <a:off x="3047207" y="69249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2844;p34">
              <a:extLst>
                <a:ext uri="{FF2B5EF4-FFF2-40B4-BE49-F238E27FC236}">
                  <a16:creationId xmlns:a16="http://schemas.microsoft.com/office/drawing/2014/main" id="{A0F60A3E-349E-161A-D2B5-0D2BBF98A5B3}"/>
                </a:ext>
              </a:extLst>
            </p:cNvPr>
            <p:cNvSpPr/>
            <p:nvPr/>
          </p:nvSpPr>
          <p:spPr>
            <a:xfrm>
              <a:off x="2741087" y="71802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2845;p34">
              <a:extLst>
                <a:ext uri="{FF2B5EF4-FFF2-40B4-BE49-F238E27FC236}">
                  <a16:creationId xmlns:a16="http://schemas.microsoft.com/office/drawing/2014/main" id="{88E6CD36-04D9-BB36-5F22-3C5EE3E43DC1}"/>
                </a:ext>
              </a:extLst>
            </p:cNvPr>
            <p:cNvSpPr/>
            <p:nvPr/>
          </p:nvSpPr>
          <p:spPr>
            <a:xfrm>
              <a:off x="2434966" y="71808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2846;p34">
              <a:extLst>
                <a:ext uri="{FF2B5EF4-FFF2-40B4-BE49-F238E27FC236}">
                  <a16:creationId xmlns:a16="http://schemas.microsoft.com/office/drawing/2014/main" id="{A57B90BC-E79C-4DDC-9881-8EBBA4437532}"/>
                </a:ext>
              </a:extLst>
            </p:cNvPr>
            <p:cNvSpPr/>
            <p:nvPr/>
          </p:nvSpPr>
          <p:spPr>
            <a:xfrm>
              <a:off x="2588026" y="68581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2847;p34">
              <a:extLst>
                <a:ext uri="{FF2B5EF4-FFF2-40B4-BE49-F238E27FC236}">
                  <a16:creationId xmlns:a16="http://schemas.microsoft.com/office/drawing/2014/main" id="{37C8C47F-0BC5-9AD0-D6A6-D1EC44308BE5}"/>
                </a:ext>
              </a:extLst>
            </p:cNvPr>
            <p:cNvSpPr/>
            <p:nvPr/>
          </p:nvSpPr>
          <p:spPr>
            <a:xfrm>
              <a:off x="3200267" y="73554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2848;p34">
              <a:extLst>
                <a:ext uri="{FF2B5EF4-FFF2-40B4-BE49-F238E27FC236}">
                  <a16:creationId xmlns:a16="http://schemas.microsoft.com/office/drawing/2014/main" id="{40712CD2-BAB3-8F93-FCE2-3BDA68AF8008}"/>
                </a:ext>
              </a:extLst>
            </p:cNvPr>
            <p:cNvSpPr/>
            <p:nvPr/>
          </p:nvSpPr>
          <p:spPr>
            <a:xfrm>
              <a:off x="3659080" y="73554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2849;p34">
              <a:extLst>
                <a:ext uri="{FF2B5EF4-FFF2-40B4-BE49-F238E27FC236}">
                  <a16:creationId xmlns:a16="http://schemas.microsoft.com/office/drawing/2014/main" id="{AE7D2E05-9C36-2263-CEF3-FC76302D0922}"/>
                </a:ext>
              </a:extLst>
            </p:cNvPr>
            <p:cNvSpPr/>
            <p:nvPr/>
          </p:nvSpPr>
          <p:spPr>
            <a:xfrm>
              <a:off x="4271321" y="73554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2850;p34">
              <a:extLst>
                <a:ext uri="{FF2B5EF4-FFF2-40B4-BE49-F238E27FC236}">
                  <a16:creationId xmlns:a16="http://schemas.microsoft.com/office/drawing/2014/main" id="{D1814986-8794-F3C8-B1A8-B200EE6FEA0E}"/>
                </a:ext>
              </a:extLst>
            </p:cNvPr>
            <p:cNvSpPr/>
            <p:nvPr/>
          </p:nvSpPr>
          <p:spPr>
            <a:xfrm>
              <a:off x="5035885" y="65126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2851;p34">
              <a:extLst>
                <a:ext uri="{FF2B5EF4-FFF2-40B4-BE49-F238E27FC236}">
                  <a16:creationId xmlns:a16="http://schemas.microsoft.com/office/drawing/2014/main" id="{6564D292-99F9-1110-7FFA-F0DD7818ACF0}"/>
                </a:ext>
              </a:extLst>
            </p:cNvPr>
            <p:cNvSpPr/>
            <p:nvPr/>
          </p:nvSpPr>
          <p:spPr>
            <a:xfrm>
              <a:off x="4729764" y="74708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2852;p34">
              <a:extLst>
                <a:ext uri="{FF2B5EF4-FFF2-40B4-BE49-F238E27FC236}">
                  <a16:creationId xmlns:a16="http://schemas.microsoft.com/office/drawing/2014/main" id="{EFE31197-CCC6-BA71-AC52-4ED69130FC26}"/>
                </a:ext>
              </a:extLst>
            </p:cNvPr>
            <p:cNvSpPr/>
            <p:nvPr/>
          </p:nvSpPr>
          <p:spPr>
            <a:xfrm>
              <a:off x="5647757" y="74708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2853;p34">
              <a:extLst>
                <a:ext uri="{FF2B5EF4-FFF2-40B4-BE49-F238E27FC236}">
                  <a16:creationId xmlns:a16="http://schemas.microsoft.com/office/drawing/2014/main" id="{FBC9DEDC-24A8-6DB4-3068-D8149144C95A}"/>
                </a:ext>
              </a:extLst>
            </p:cNvPr>
            <p:cNvSpPr/>
            <p:nvPr/>
          </p:nvSpPr>
          <p:spPr>
            <a:xfrm>
              <a:off x="6106938" y="74708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2854;p34">
              <a:extLst>
                <a:ext uri="{FF2B5EF4-FFF2-40B4-BE49-F238E27FC236}">
                  <a16:creationId xmlns:a16="http://schemas.microsoft.com/office/drawing/2014/main" id="{21E32CBC-7866-FEFD-DFB3-A40424BC941E}"/>
                </a:ext>
              </a:extLst>
            </p:cNvPr>
            <p:cNvSpPr/>
            <p:nvPr/>
          </p:nvSpPr>
          <p:spPr>
            <a:xfrm>
              <a:off x="2894147" y="75086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2855;p34">
              <a:extLst>
                <a:ext uri="{FF2B5EF4-FFF2-40B4-BE49-F238E27FC236}">
                  <a16:creationId xmlns:a16="http://schemas.microsoft.com/office/drawing/2014/main" id="{7D3EEDC8-D31F-6B20-FDDA-DBF6A542F66E}"/>
                </a:ext>
              </a:extLst>
            </p:cNvPr>
            <p:cNvSpPr/>
            <p:nvPr/>
          </p:nvSpPr>
          <p:spPr>
            <a:xfrm>
              <a:off x="2282274" y="6467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126" name="Picture 125">
            <a:extLst>
              <a:ext uri="{FF2B5EF4-FFF2-40B4-BE49-F238E27FC236}">
                <a16:creationId xmlns:a16="http://schemas.microsoft.com/office/drawing/2014/main" id="{DEB3A2A1-4D14-FADD-F096-066485B6B49C}"/>
              </a:ext>
            </a:extLst>
          </p:cNvPr>
          <p:cNvPicPr>
            <a:picLocks noChangeAspect="1"/>
          </p:cNvPicPr>
          <p:nvPr/>
        </p:nvPicPr>
        <p:blipFill>
          <a:blip r:embed="rId2"/>
          <a:stretch>
            <a:fillRect/>
          </a:stretch>
        </p:blipFill>
        <p:spPr>
          <a:xfrm>
            <a:off x="600341" y="923359"/>
            <a:ext cx="2828659" cy="3296782"/>
          </a:xfrm>
          <a:prstGeom prst="rect">
            <a:avLst/>
          </a:prstGeom>
        </p:spPr>
      </p:pic>
      <p:pic>
        <p:nvPicPr>
          <p:cNvPr id="127" name="Picture 126">
            <a:extLst>
              <a:ext uri="{FF2B5EF4-FFF2-40B4-BE49-F238E27FC236}">
                <a16:creationId xmlns:a16="http://schemas.microsoft.com/office/drawing/2014/main" id="{7C16D80D-8EF3-7313-6B3E-3708E0D7C78A}"/>
              </a:ext>
            </a:extLst>
          </p:cNvPr>
          <p:cNvPicPr>
            <a:picLocks noChangeAspect="1"/>
          </p:cNvPicPr>
          <p:nvPr/>
        </p:nvPicPr>
        <p:blipFill>
          <a:blip r:embed="rId3"/>
          <a:stretch>
            <a:fillRect/>
          </a:stretch>
        </p:blipFill>
        <p:spPr>
          <a:xfrm>
            <a:off x="3656208" y="923359"/>
            <a:ext cx="2685524" cy="3296782"/>
          </a:xfrm>
          <a:prstGeom prst="rect">
            <a:avLst/>
          </a:prstGeom>
        </p:spPr>
      </p:pic>
      <p:sp>
        <p:nvSpPr>
          <p:cNvPr id="134" name="Google Shape;2606;p29">
            <a:extLst>
              <a:ext uri="{FF2B5EF4-FFF2-40B4-BE49-F238E27FC236}">
                <a16:creationId xmlns:a16="http://schemas.microsoft.com/office/drawing/2014/main" id="{EC387F28-4B6B-CB69-84F5-3146BE4C402C}"/>
              </a:ext>
            </a:extLst>
          </p:cNvPr>
          <p:cNvSpPr txBox="1">
            <a:spLocks/>
          </p:cNvSpPr>
          <p:nvPr/>
        </p:nvSpPr>
        <p:spPr>
          <a:xfrm>
            <a:off x="7358150" y="1503882"/>
            <a:ext cx="1939026"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Total Charge looks suspicious for the first inspection.</a:t>
            </a:r>
          </a:p>
          <a:p>
            <a:pPr marL="171450" indent="-171450">
              <a:buFont typeface="Arial" panose="020B0604020202020204" pitchFamily="34" charset="0"/>
              <a:buChar char="•"/>
            </a:pPr>
            <a:r>
              <a:rPr lang="en-MY" sz="1000"/>
              <a:t>Total Charge = 0 meaning they are a new customer and its really make sense and this is not the outliers</a:t>
            </a:r>
          </a:p>
          <a:p>
            <a:pPr marL="171450" indent="-171450">
              <a:buFont typeface="Arial" panose="020B0604020202020204" pitchFamily="34" charset="0"/>
              <a:buChar char="•"/>
            </a:pPr>
            <a:r>
              <a:rPr lang="en-MY" sz="1000"/>
              <a:t>Tenure &amp; MonthlyCharges look ok</a:t>
            </a:r>
          </a:p>
        </p:txBody>
      </p:sp>
      <p:sp>
        <p:nvSpPr>
          <p:cNvPr id="135" name="Rectangle: Rounded Corners 134">
            <a:extLst>
              <a:ext uri="{FF2B5EF4-FFF2-40B4-BE49-F238E27FC236}">
                <a16:creationId xmlns:a16="http://schemas.microsoft.com/office/drawing/2014/main" id="{BF4A27FC-3802-8738-77BF-6BF2A6655EF2}"/>
              </a:ext>
            </a:extLst>
          </p:cNvPr>
          <p:cNvSpPr/>
          <p:nvPr/>
        </p:nvSpPr>
        <p:spPr>
          <a:xfrm>
            <a:off x="7070200" y="923359"/>
            <a:ext cx="1238755" cy="38556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a:latin typeface="Arial Rounded MT Bold" panose="020F0704030504030204" pitchFamily="34" charset="0"/>
              </a:rPr>
              <a:t>Explanation</a:t>
            </a:r>
          </a:p>
        </p:txBody>
      </p:sp>
      <p:pic>
        <p:nvPicPr>
          <p:cNvPr id="136" name="Picture 135">
            <a:extLst>
              <a:ext uri="{FF2B5EF4-FFF2-40B4-BE49-F238E27FC236}">
                <a16:creationId xmlns:a16="http://schemas.microsoft.com/office/drawing/2014/main" id="{80499C40-C159-4A09-228E-70B724FDEF61}"/>
              </a:ext>
            </a:extLst>
          </p:cNvPr>
          <p:cNvPicPr>
            <a:picLocks noChangeAspect="1"/>
          </p:cNvPicPr>
          <p:nvPr/>
        </p:nvPicPr>
        <p:blipFill>
          <a:blip r:embed="rId4"/>
          <a:stretch>
            <a:fillRect/>
          </a:stretch>
        </p:blipFill>
        <p:spPr>
          <a:xfrm>
            <a:off x="6453451" y="1406179"/>
            <a:ext cx="904699" cy="2513624"/>
          </a:xfrm>
          <a:prstGeom prst="rect">
            <a:avLst/>
          </a:prstGeom>
        </p:spPr>
      </p:pic>
      <p:sp>
        <p:nvSpPr>
          <p:cNvPr id="137" name="Google Shape;2707;p32">
            <a:extLst>
              <a:ext uri="{FF2B5EF4-FFF2-40B4-BE49-F238E27FC236}">
                <a16:creationId xmlns:a16="http://schemas.microsoft.com/office/drawing/2014/main" id="{3248A6C3-1566-14A6-3FF1-A838B5749FD5}"/>
              </a:ext>
            </a:extLst>
          </p:cNvPr>
          <p:cNvSpPr txBox="1">
            <a:spLocks noGrp="1"/>
          </p:cNvSpPr>
          <p:nvPr>
            <p:ph type="title"/>
          </p:nvPr>
        </p:nvSpPr>
        <p:spPr>
          <a:xfrm>
            <a:off x="5426990" y="440214"/>
            <a:ext cx="4425148" cy="6759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Anamolies Detection  (Boxplot)</a:t>
            </a:r>
            <a:endParaRPr sz="1500"/>
          </a:p>
        </p:txBody>
      </p:sp>
      <p:sp>
        <p:nvSpPr>
          <p:cNvPr id="138" name="Google Shape;2596;p28">
            <a:extLst>
              <a:ext uri="{FF2B5EF4-FFF2-40B4-BE49-F238E27FC236}">
                <a16:creationId xmlns:a16="http://schemas.microsoft.com/office/drawing/2014/main" id="{5A3F0836-DCAA-DB13-9116-2111C5DC0E22}"/>
              </a:ext>
            </a:extLst>
          </p:cNvPr>
          <p:cNvSpPr txBox="1">
            <a:spLocks/>
          </p:cNvSpPr>
          <p:nvPr/>
        </p:nvSpPr>
        <p:spPr>
          <a:xfrm>
            <a:off x="0" y="-10059"/>
            <a:ext cx="47109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Exploratory Data Analysis</a:t>
            </a:r>
          </a:p>
        </p:txBody>
      </p:sp>
    </p:spTree>
    <p:extLst>
      <p:ext uri="{BB962C8B-B14F-4D97-AF65-F5344CB8AC3E}">
        <p14:creationId xmlns:p14="http://schemas.microsoft.com/office/powerpoint/2010/main" val="221202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7" name="Google Shape;2977;p37"/>
          <p:cNvSpPr txBox="1"/>
          <p:nvPr/>
        </p:nvSpPr>
        <p:spPr>
          <a:xfrm flipH="1">
            <a:off x="2720605" y="344987"/>
            <a:ext cx="3461947"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600">
                <a:solidFill>
                  <a:schemeClr val="accent1"/>
                </a:solidFill>
                <a:latin typeface="Outfit ExtraBold"/>
                <a:ea typeface="Outfit ExtraBold"/>
                <a:cs typeface="Outfit ExtraBold"/>
                <a:sym typeface="Outfit ExtraBold"/>
              </a:rPr>
              <a:t>Segment using Bins and Labels</a:t>
            </a:r>
            <a:endParaRPr sz="1600">
              <a:solidFill>
                <a:schemeClr val="accent1"/>
              </a:solidFill>
              <a:latin typeface="Outfit ExtraBold"/>
              <a:ea typeface="Outfit ExtraBold"/>
              <a:cs typeface="Outfit ExtraBold"/>
              <a:sym typeface="Outfit ExtraBold"/>
            </a:endParaRPr>
          </a:p>
        </p:txBody>
      </p:sp>
      <p:sp>
        <p:nvSpPr>
          <p:cNvPr id="2978" name="Google Shape;2978;p37"/>
          <p:cNvSpPr txBox="1">
            <a:spLocks noGrp="1"/>
          </p:cNvSpPr>
          <p:nvPr>
            <p:ph type="title"/>
          </p:nvPr>
        </p:nvSpPr>
        <p:spPr>
          <a:xfrm>
            <a:off x="82691" y="225807"/>
            <a:ext cx="322161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Segment Dataset</a:t>
            </a:r>
            <a:endParaRPr u="sng"/>
          </a:p>
        </p:txBody>
      </p:sp>
      <p:graphicFrame>
        <p:nvGraphicFramePr>
          <p:cNvPr id="7" name="Table 6">
            <a:extLst>
              <a:ext uri="{FF2B5EF4-FFF2-40B4-BE49-F238E27FC236}">
                <a16:creationId xmlns:a16="http://schemas.microsoft.com/office/drawing/2014/main" id="{55411E4B-A570-71F6-A9D9-25F97959669D}"/>
              </a:ext>
            </a:extLst>
          </p:cNvPr>
          <p:cNvGraphicFramePr>
            <a:graphicFrameLocks noGrp="1"/>
          </p:cNvGraphicFramePr>
          <p:nvPr>
            <p:extLst>
              <p:ext uri="{D42A27DB-BD31-4B8C-83A1-F6EECF244321}">
                <p14:modId xmlns:p14="http://schemas.microsoft.com/office/powerpoint/2010/main" val="1103573493"/>
              </p:ext>
            </p:extLst>
          </p:nvPr>
        </p:nvGraphicFramePr>
        <p:xfrm>
          <a:off x="193964" y="1306397"/>
          <a:ext cx="3971021" cy="731520"/>
        </p:xfrm>
        <a:graphic>
          <a:graphicData uri="http://schemas.openxmlformats.org/drawingml/2006/table">
            <a:tbl>
              <a:tblPr firstRow="1" bandRow="1">
                <a:tableStyleId>{5C22544A-7EE6-4342-B048-85BDC9FD1C3A}</a:tableStyleId>
              </a:tblPr>
              <a:tblGrid>
                <a:gridCol w="773951">
                  <a:extLst>
                    <a:ext uri="{9D8B030D-6E8A-4147-A177-3AD203B41FA5}">
                      <a16:colId xmlns:a16="http://schemas.microsoft.com/office/drawing/2014/main" val="1569116134"/>
                    </a:ext>
                  </a:extLst>
                </a:gridCol>
                <a:gridCol w="983006">
                  <a:extLst>
                    <a:ext uri="{9D8B030D-6E8A-4147-A177-3AD203B41FA5}">
                      <a16:colId xmlns:a16="http://schemas.microsoft.com/office/drawing/2014/main" val="4263892962"/>
                    </a:ext>
                  </a:extLst>
                </a:gridCol>
                <a:gridCol w="1212683">
                  <a:extLst>
                    <a:ext uri="{9D8B030D-6E8A-4147-A177-3AD203B41FA5}">
                      <a16:colId xmlns:a16="http://schemas.microsoft.com/office/drawing/2014/main" val="3557239320"/>
                    </a:ext>
                  </a:extLst>
                </a:gridCol>
                <a:gridCol w="1001381">
                  <a:extLst>
                    <a:ext uri="{9D8B030D-6E8A-4147-A177-3AD203B41FA5}">
                      <a16:colId xmlns:a16="http://schemas.microsoft.com/office/drawing/2014/main" val="1235529457"/>
                    </a:ext>
                  </a:extLst>
                </a:gridCol>
              </a:tblGrid>
              <a:tr h="224731">
                <a:tc>
                  <a:txBody>
                    <a:bodyPr/>
                    <a:lstStyle/>
                    <a:p>
                      <a:r>
                        <a:rPr lang="en-MY" sz="900" b="1"/>
                        <a:t>Bins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900"/>
                        <a:t>-1 – 999</a:t>
                      </a:r>
                    </a:p>
                    <a:p>
                      <a:endParaRPr lang="en-MY" sz="9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900"/>
                        <a:t>1,000 – 5,000</a:t>
                      </a:r>
                    </a:p>
                    <a:p>
                      <a:endParaRPr lang="en-MY" sz="9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900"/>
                        <a:t>5,001 – 10,000</a:t>
                      </a:r>
                    </a:p>
                    <a:p>
                      <a:endParaRPr lang="en-MY" sz="900"/>
                    </a:p>
                  </a:txBody>
                  <a:tcPr/>
                </a:tc>
                <a:extLst>
                  <a:ext uri="{0D108BD9-81ED-4DB2-BD59-A6C34878D82A}">
                    <a16:rowId xmlns:a16="http://schemas.microsoft.com/office/drawing/2014/main" val="3981639579"/>
                  </a:ext>
                </a:extLst>
              </a:tr>
              <a:tr h="224731">
                <a:tc>
                  <a:txBody>
                    <a:bodyPr/>
                    <a:lstStyle/>
                    <a:p>
                      <a:r>
                        <a:rPr lang="en-MY" sz="900" b="1"/>
                        <a:t>Labels</a:t>
                      </a:r>
                    </a:p>
                  </a:txBody>
                  <a:tcPr/>
                </a:tc>
                <a:tc>
                  <a:txBody>
                    <a:bodyPr/>
                    <a:lstStyle/>
                    <a:p>
                      <a:r>
                        <a:rPr lang="en-MY" sz="900"/>
                        <a:t>Low Charge (&lt;1000)</a:t>
                      </a:r>
                    </a:p>
                  </a:txBody>
                  <a:tcPr/>
                </a:tc>
                <a:tc>
                  <a:txBody>
                    <a:bodyPr/>
                    <a:lstStyle/>
                    <a:p>
                      <a:r>
                        <a:rPr lang="en-MY" sz="900"/>
                        <a:t>Medium Charge (1000-5000)</a:t>
                      </a:r>
                    </a:p>
                  </a:txBody>
                  <a:tcPr/>
                </a:tc>
                <a:tc>
                  <a:txBody>
                    <a:bodyPr/>
                    <a:lstStyle/>
                    <a:p>
                      <a:r>
                        <a:rPr lang="en-MY" sz="900"/>
                        <a:t>High Charge (&gt;5000)</a:t>
                      </a:r>
                    </a:p>
                  </a:txBody>
                  <a:tcPr/>
                </a:tc>
                <a:extLst>
                  <a:ext uri="{0D108BD9-81ED-4DB2-BD59-A6C34878D82A}">
                    <a16:rowId xmlns:a16="http://schemas.microsoft.com/office/drawing/2014/main" val="2199693552"/>
                  </a:ext>
                </a:extLst>
              </a:tr>
            </a:tbl>
          </a:graphicData>
        </a:graphic>
      </p:graphicFrame>
      <p:sp>
        <p:nvSpPr>
          <p:cNvPr id="11" name="Rectangle: Rounded Corners 10">
            <a:extLst>
              <a:ext uri="{FF2B5EF4-FFF2-40B4-BE49-F238E27FC236}">
                <a16:creationId xmlns:a16="http://schemas.microsoft.com/office/drawing/2014/main" id="{091595D8-C3D9-3CAB-3970-FD920A0C9465}"/>
              </a:ext>
            </a:extLst>
          </p:cNvPr>
          <p:cNvSpPr/>
          <p:nvPr/>
        </p:nvSpPr>
        <p:spPr>
          <a:xfrm>
            <a:off x="193964" y="996172"/>
            <a:ext cx="1611755" cy="24307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sz="1000">
                <a:latin typeface="Arial Rounded MT Bold" panose="020F0704030504030204" pitchFamily="34" charset="0"/>
              </a:rPr>
              <a:t>TotalCharges Cluster</a:t>
            </a:r>
          </a:p>
        </p:txBody>
      </p:sp>
      <p:sp>
        <p:nvSpPr>
          <p:cNvPr id="12" name="Rectangle: Rounded Corners 11">
            <a:extLst>
              <a:ext uri="{FF2B5EF4-FFF2-40B4-BE49-F238E27FC236}">
                <a16:creationId xmlns:a16="http://schemas.microsoft.com/office/drawing/2014/main" id="{8CB3086A-E698-44FD-099D-1285513E7254}"/>
              </a:ext>
            </a:extLst>
          </p:cNvPr>
          <p:cNvSpPr/>
          <p:nvPr/>
        </p:nvSpPr>
        <p:spPr>
          <a:xfrm>
            <a:off x="193964" y="2244120"/>
            <a:ext cx="1129145" cy="24307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sz="1000">
                <a:latin typeface="Arial Rounded MT Bold" panose="020F0704030504030204" pitchFamily="34" charset="0"/>
              </a:rPr>
              <a:t>Tenure Cluster</a:t>
            </a:r>
          </a:p>
        </p:txBody>
      </p:sp>
      <p:graphicFrame>
        <p:nvGraphicFramePr>
          <p:cNvPr id="13" name="Table 12">
            <a:extLst>
              <a:ext uri="{FF2B5EF4-FFF2-40B4-BE49-F238E27FC236}">
                <a16:creationId xmlns:a16="http://schemas.microsoft.com/office/drawing/2014/main" id="{4E636A29-950D-8F29-833D-6ADABDBAE873}"/>
              </a:ext>
            </a:extLst>
          </p:cNvPr>
          <p:cNvGraphicFramePr>
            <a:graphicFrameLocks noGrp="1"/>
          </p:cNvGraphicFramePr>
          <p:nvPr>
            <p:extLst>
              <p:ext uri="{D42A27DB-BD31-4B8C-83A1-F6EECF244321}">
                <p14:modId xmlns:p14="http://schemas.microsoft.com/office/powerpoint/2010/main" val="1384731985"/>
              </p:ext>
            </p:extLst>
          </p:nvPr>
        </p:nvGraphicFramePr>
        <p:xfrm>
          <a:off x="193964" y="2545807"/>
          <a:ext cx="4121728" cy="731520"/>
        </p:xfrm>
        <a:graphic>
          <a:graphicData uri="http://schemas.openxmlformats.org/drawingml/2006/table">
            <a:tbl>
              <a:tblPr firstRow="1" bandRow="1">
                <a:tableStyleId>{5C22544A-7EE6-4342-B048-85BDC9FD1C3A}</a:tableStyleId>
              </a:tblPr>
              <a:tblGrid>
                <a:gridCol w="803324">
                  <a:extLst>
                    <a:ext uri="{9D8B030D-6E8A-4147-A177-3AD203B41FA5}">
                      <a16:colId xmlns:a16="http://schemas.microsoft.com/office/drawing/2014/main" val="1569116134"/>
                    </a:ext>
                  </a:extLst>
                </a:gridCol>
                <a:gridCol w="1020313">
                  <a:extLst>
                    <a:ext uri="{9D8B030D-6E8A-4147-A177-3AD203B41FA5}">
                      <a16:colId xmlns:a16="http://schemas.microsoft.com/office/drawing/2014/main" val="4263892962"/>
                    </a:ext>
                  </a:extLst>
                </a:gridCol>
                <a:gridCol w="1258706">
                  <a:extLst>
                    <a:ext uri="{9D8B030D-6E8A-4147-A177-3AD203B41FA5}">
                      <a16:colId xmlns:a16="http://schemas.microsoft.com/office/drawing/2014/main" val="3557239320"/>
                    </a:ext>
                  </a:extLst>
                </a:gridCol>
                <a:gridCol w="1039385">
                  <a:extLst>
                    <a:ext uri="{9D8B030D-6E8A-4147-A177-3AD203B41FA5}">
                      <a16:colId xmlns:a16="http://schemas.microsoft.com/office/drawing/2014/main" val="1235529457"/>
                    </a:ext>
                  </a:extLst>
                </a:gridCol>
              </a:tblGrid>
              <a:tr h="224731">
                <a:tc>
                  <a:txBody>
                    <a:bodyPr/>
                    <a:lstStyle/>
                    <a:p>
                      <a:r>
                        <a:rPr lang="en-MY" sz="900" b="1"/>
                        <a:t>Bins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900"/>
                        <a:t>-1 – 11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900"/>
                        <a:t>12 – 36</a:t>
                      </a:r>
                    </a:p>
                    <a:p>
                      <a:endParaRPr lang="en-MY" sz="9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900"/>
                        <a:t>37 – 120</a:t>
                      </a:r>
                    </a:p>
                    <a:p>
                      <a:endParaRPr lang="en-MY" sz="900"/>
                    </a:p>
                  </a:txBody>
                  <a:tcPr/>
                </a:tc>
                <a:extLst>
                  <a:ext uri="{0D108BD9-81ED-4DB2-BD59-A6C34878D82A}">
                    <a16:rowId xmlns:a16="http://schemas.microsoft.com/office/drawing/2014/main" val="3981639579"/>
                  </a:ext>
                </a:extLst>
              </a:tr>
              <a:tr h="224731">
                <a:tc>
                  <a:txBody>
                    <a:bodyPr/>
                    <a:lstStyle/>
                    <a:p>
                      <a:r>
                        <a:rPr lang="en-MY" sz="900" b="1"/>
                        <a:t>Labels</a:t>
                      </a:r>
                    </a:p>
                  </a:txBody>
                  <a:tcPr/>
                </a:tc>
                <a:tc>
                  <a:txBody>
                    <a:bodyPr/>
                    <a:lstStyle/>
                    <a:p>
                      <a:r>
                        <a:rPr lang="en-MY" sz="900"/>
                        <a:t>Short-term (&lt;12)</a:t>
                      </a:r>
                    </a:p>
                  </a:txBody>
                  <a:tcPr/>
                </a:tc>
                <a:tc>
                  <a:txBody>
                    <a:bodyPr/>
                    <a:lstStyle/>
                    <a:p>
                      <a:r>
                        <a:rPr lang="en-MY" sz="900"/>
                        <a:t>Medium-term (12-36)</a:t>
                      </a:r>
                    </a:p>
                  </a:txBody>
                  <a:tcPr/>
                </a:tc>
                <a:tc>
                  <a:txBody>
                    <a:bodyPr/>
                    <a:lstStyle/>
                    <a:p>
                      <a:r>
                        <a:rPr lang="en-MY" sz="900"/>
                        <a:t>Long-term (&gt;36)</a:t>
                      </a:r>
                    </a:p>
                  </a:txBody>
                  <a:tcPr/>
                </a:tc>
                <a:extLst>
                  <a:ext uri="{0D108BD9-81ED-4DB2-BD59-A6C34878D82A}">
                    <a16:rowId xmlns:a16="http://schemas.microsoft.com/office/drawing/2014/main" val="2199693552"/>
                  </a:ext>
                </a:extLst>
              </a:tr>
            </a:tbl>
          </a:graphicData>
        </a:graphic>
      </p:graphicFrame>
      <p:sp>
        <p:nvSpPr>
          <p:cNvPr id="14" name="Rectangle: Rounded Corners 13">
            <a:extLst>
              <a:ext uri="{FF2B5EF4-FFF2-40B4-BE49-F238E27FC236}">
                <a16:creationId xmlns:a16="http://schemas.microsoft.com/office/drawing/2014/main" id="{B66B98DD-ECFB-25A1-65C0-1B72F77A9C8B}"/>
              </a:ext>
            </a:extLst>
          </p:cNvPr>
          <p:cNvSpPr/>
          <p:nvPr/>
        </p:nvSpPr>
        <p:spPr>
          <a:xfrm>
            <a:off x="193964" y="3523351"/>
            <a:ext cx="1828799" cy="24307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sz="1000">
                <a:latin typeface="Arial Rounded MT Bold" panose="020F0704030504030204" pitchFamily="34" charset="0"/>
              </a:rPr>
              <a:t>MonthlyCharges Cluster $</a:t>
            </a:r>
          </a:p>
        </p:txBody>
      </p:sp>
      <p:graphicFrame>
        <p:nvGraphicFramePr>
          <p:cNvPr id="15" name="Table 14">
            <a:extLst>
              <a:ext uri="{FF2B5EF4-FFF2-40B4-BE49-F238E27FC236}">
                <a16:creationId xmlns:a16="http://schemas.microsoft.com/office/drawing/2014/main" id="{557CEFE8-889A-BBCA-2F24-2A1047961C9B}"/>
              </a:ext>
            </a:extLst>
          </p:cNvPr>
          <p:cNvGraphicFramePr>
            <a:graphicFrameLocks noGrp="1"/>
          </p:cNvGraphicFramePr>
          <p:nvPr>
            <p:extLst>
              <p:ext uri="{D42A27DB-BD31-4B8C-83A1-F6EECF244321}">
                <p14:modId xmlns:p14="http://schemas.microsoft.com/office/powerpoint/2010/main" val="4161854885"/>
              </p:ext>
            </p:extLst>
          </p:nvPr>
        </p:nvGraphicFramePr>
        <p:xfrm>
          <a:off x="193964" y="3850148"/>
          <a:ext cx="4121728" cy="594360"/>
        </p:xfrm>
        <a:graphic>
          <a:graphicData uri="http://schemas.openxmlformats.org/drawingml/2006/table">
            <a:tbl>
              <a:tblPr firstRow="1" bandRow="1">
                <a:tableStyleId>{5C22544A-7EE6-4342-B048-85BDC9FD1C3A}</a:tableStyleId>
              </a:tblPr>
              <a:tblGrid>
                <a:gridCol w="803324">
                  <a:extLst>
                    <a:ext uri="{9D8B030D-6E8A-4147-A177-3AD203B41FA5}">
                      <a16:colId xmlns:a16="http://schemas.microsoft.com/office/drawing/2014/main" val="1569116134"/>
                    </a:ext>
                  </a:extLst>
                </a:gridCol>
                <a:gridCol w="1020313">
                  <a:extLst>
                    <a:ext uri="{9D8B030D-6E8A-4147-A177-3AD203B41FA5}">
                      <a16:colId xmlns:a16="http://schemas.microsoft.com/office/drawing/2014/main" val="4263892962"/>
                    </a:ext>
                  </a:extLst>
                </a:gridCol>
                <a:gridCol w="1258706">
                  <a:extLst>
                    <a:ext uri="{9D8B030D-6E8A-4147-A177-3AD203B41FA5}">
                      <a16:colId xmlns:a16="http://schemas.microsoft.com/office/drawing/2014/main" val="3557239320"/>
                    </a:ext>
                  </a:extLst>
                </a:gridCol>
                <a:gridCol w="1039385">
                  <a:extLst>
                    <a:ext uri="{9D8B030D-6E8A-4147-A177-3AD203B41FA5}">
                      <a16:colId xmlns:a16="http://schemas.microsoft.com/office/drawing/2014/main" val="1235529457"/>
                    </a:ext>
                  </a:extLst>
                </a:gridCol>
              </a:tblGrid>
              <a:tr h="224731">
                <a:tc>
                  <a:txBody>
                    <a:bodyPr/>
                    <a:lstStyle/>
                    <a:p>
                      <a:r>
                        <a:rPr lang="en-MY" sz="900" b="1"/>
                        <a:t>Bins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900"/>
                        <a:t>0 – 39</a:t>
                      </a:r>
                    </a:p>
                    <a:p>
                      <a:endParaRPr lang="en-MY" sz="9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900"/>
                        <a:t>40 – 80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900"/>
                        <a:t>81  –  120</a:t>
                      </a:r>
                    </a:p>
                    <a:p>
                      <a:endParaRPr lang="en-MY" sz="900"/>
                    </a:p>
                  </a:txBody>
                  <a:tcPr/>
                </a:tc>
                <a:extLst>
                  <a:ext uri="{0D108BD9-81ED-4DB2-BD59-A6C34878D82A}">
                    <a16:rowId xmlns:a16="http://schemas.microsoft.com/office/drawing/2014/main" val="3981639579"/>
                  </a:ext>
                </a:extLst>
              </a:tr>
              <a:tr h="224731">
                <a:tc>
                  <a:txBody>
                    <a:bodyPr/>
                    <a:lstStyle/>
                    <a:p>
                      <a:r>
                        <a:rPr lang="en-MY" sz="900" b="1"/>
                        <a:t>Labels</a:t>
                      </a:r>
                    </a:p>
                  </a:txBody>
                  <a:tcPr/>
                </a:tc>
                <a:tc>
                  <a:txBody>
                    <a:bodyPr/>
                    <a:lstStyle/>
                    <a:p>
                      <a:r>
                        <a:rPr lang="en-MY" sz="900"/>
                        <a:t>Low (&lt; 40)</a:t>
                      </a:r>
                    </a:p>
                  </a:txBody>
                  <a:tcPr/>
                </a:tc>
                <a:tc>
                  <a:txBody>
                    <a:bodyPr/>
                    <a:lstStyle/>
                    <a:p>
                      <a:r>
                        <a:rPr lang="en-MY" sz="900"/>
                        <a:t>Moderate (40 - 80)</a:t>
                      </a:r>
                    </a:p>
                  </a:txBody>
                  <a:tcPr/>
                </a:tc>
                <a:tc>
                  <a:txBody>
                    <a:bodyPr/>
                    <a:lstStyle/>
                    <a:p>
                      <a:r>
                        <a:rPr lang="en-MY" sz="900"/>
                        <a:t>High (&gt; 80)</a:t>
                      </a:r>
                    </a:p>
                  </a:txBody>
                  <a:tcPr/>
                </a:tc>
                <a:extLst>
                  <a:ext uri="{0D108BD9-81ED-4DB2-BD59-A6C34878D82A}">
                    <a16:rowId xmlns:a16="http://schemas.microsoft.com/office/drawing/2014/main" val="219969355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4"/>
        <p:cNvGrpSpPr/>
        <p:nvPr/>
      </p:nvGrpSpPr>
      <p:grpSpPr>
        <a:xfrm>
          <a:off x="0" y="0"/>
          <a:ext cx="0" cy="0"/>
          <a:chOff x="0" y="0"/>
          <a:chExt cx="0" cy="0"/>
        </a:xfrm>
      </p:grpSpPr>
      <p:sp>
        <p:nvSpPr>
          <p:cNvPr id="6" name="Google Shape;2596;p28">
            <a:extLst>
              <a:ext uri="{FF2B5EF4-FFF2-40B4-BE49-F238E27FC236}">
                <a16:creationId xmlns:a16="http://schemas.microsoft.com/office/drawing/2014/main" id="{13401C71-53A4-20FD-644F-5A13A5B45C5A}"/>
              </a:ext>
            </a:extLst>
          </p:cNvPr>
          <p:cNvSpPr txBox="1">
            <a:spLocks/>
          </p:cNvSpPr>
          <p:nvPr/>
        </p:nvSpPr>
        <p:spPr>
          <a:xfrm>
            <a:off x="91970" y="-6050"/>
            <a:ext cx="47109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Feature Importance</a:t>
            </a:r>
          </a:p>
        </p:txBody>
      </p:sp>
      <p:sp>
        <p:nvSpPr>
          <p:cNvPr id="9" name="Subtitle 8">
            <a:extLst>
              <a:ext uri="{FF2B5EF4-FFF2-40B4-BE49-F238E27FC236}">
                <a16:creationId xmlns:a16="http://schemas.microsoft.com/office/drawing/2014/main" id="{00DD0853-E16A-5FC9-B2E7-2B5058CD260B}"/>
              </a:ext>
            </a:extLst>
          </p:cNvPr>
          <p:cNvSpPr>
            <a:spLocks noGrp="1"/>
          </p:cNvSpPr>
          <p:nvPr>
            <p:ph type="subTitle" idx="3"/>
          </p:nvPr>
        </p:nvSpPr>
        <p:spPr>
          <a:xfrm>
            <a:off x="0" y="1098868"/>
            <a:ext cx="4724065" cy="1633971"/>
          </a:xfrm>
        </p:spPr>
        <p:txBody>
          <a:bodyPr/>
          <a:lstStyle/>
          <a:p>
            <a:pPr>
              <a:buFont typeface="Arial" panose="020B0604020202020204" pitchFamily="34" charset="0"/>
              <a:buChar char="•"/>
            </a:pPr>
            <a:r>
              <a:rPr lang="en-MY"/>
              <a:t>Data Transformation</a:t>
            </a:r>
          </a:p>
          <a:p>
            <a:pPr>
              <a:buFont typeface="Arial" panose="020B0604020202020204" pitchFamily="34" charset="0"/>
              <a:buChar char="•"/>
            </a:pPr>
            <a:endParaRPr lang="en-MY"/>
          </a:p>
          <a:p>
            <a:pPr marL="139700" indent="0"/>
            <a:endParaRPr lang="en-MY"/>
          </a:p>
          <a:p>
            <a:pPr marL="139700" indent="0"/>
            <a:endParaRPr lang="en-MY"/>
          </a:p>
          <a:p>
            <a:pPr>
              <a:buFont typeface="Arial" panose="020B0604020202020204" pitchFamily="34" charset="0"/>
              <a:buChar char="•"/>
            </a:pPr>
            <a:r>
              <a:rPr lang="en-MY"/>
              <a:t>Machine Learning ( Random Forest)</a:t>
            </a:r>
          </a:p>
          <a:p>
            <a:pPr marL="139700" indent="0"/>
            <a:endParaRPr lang="en-MY"/>
          </a:p>
          <a:p>
            <a:endParaRPr lang="en-MY"/>
          </a:p>
        </p:txBody>
      </p:sp>
      <p:pic>
        <p:nvPicPr>
          <p:cNvPr id="15" name="Picture 14">
            <a:extLst>
              <a:ext uri="{FF2B5EF4-FFF2-40B4-BE49-F238E27FC236}">
                <a16:creationId xmlns:a16="http://schemas.microsoft.com/office/drawing/2014/main" id="{C988967D-BD5A-E7A3-9213-937CCC1EC43C}"/>
              </a:ext>
            </a:extLst>
          </p:cNvPr>
          <p:cNvPicPr>
            <a:picLocks noChangeAspect="1"/>
          </p:cNvPicPr>
          <p:nvPr/>
        </p:nvPicPr>
        <p:blipFill>
          <a:blip r:embed="rId3"/>
          <a:stretch>
            <a:fillRect/>
          </a:stretch>
        </p:blipFill>
        <p:spPr>
          <a:xfrm>
            <a:off x="1746580" y="2571750"/>
            <a:ext cx="2028783" cy="2418933"/>
          </a:xfrm>
          <a:prstGeom prst="rect">
            <a:avLst/>
          </a:prstGeom>
        </p:spPr>
      </p:pic>
      <p:pic>
        <p:nvPicPr>
          <p:cNvPr id="16" name="Picture 15">
            <a:extLst>
              <a:ext uri="{FF2B5EF4-FFF2-40B4-BE49-F238E27FC236}">
                <a16:creationId xmlns:a16="http://schemas.microsoft.com/office/drawing/2014/main" id="{625DE354-2744-8698-710F-EAF4F32667F5}"/>
              </a:ext>
            </a:extLst>
          </p:cNvPr>
          <p:cNvPicPr>
            <a:picLocks noChangeAspect="1"/>
          </p:cNvPicPr>
          <p:nvPr/>
        </p:nvPicPr>
        <p:blipFill>
          <a:blip r:embed="rId4"/>
          <a:stretch>
            <a:fillRect/>
          </a:stretch>
        </p:blipFill>
        <p:spPr>
          <a:xfrm>
            <a:off x="5230090" y="2333203"/>
            <a:ext cx="3752497" cy="2715555"/>
          </a:xfrm>
          <a:prstGeom prst="rect">
            <a:avLst/>
          </a:prstGeom>
        </p:spPr>
      </p:pic>
      <p:sp>
        <p:nvSpPr>
          <p:cNvPr id="20" name="Rectangle: Rounded Corners 19">
            <a:extLst>
              <a:ext uri="{FF2B5EF4-FFF2-40B4-BE49-F238E27FC236}">
                <a16:creationId xmlns:a16="http://schemas.microsoft.com/office/drawing/2014/main" id="{1D6F1979-40C5-B1B2-ABA3-1D0E6337D1B6}"/>
              </a:ext>
            </a:extLst>
          </p:cNvPr>
          <p:cNvSpPr/>
          <p:nvPr/>
        </p:nvSpPr>
        <p:spPr>
          <a:xfrm>
            <a:off x="2094336" y="2211664"/>
            <a:ext cx="1333269" cy="24307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sz="1000">
                <a:latin typeface="Arial Rounded MT Bold" panose="020F0704030504030204" pitchFamily="34" charset="0"/>
              </a:rPr>
              <a:t>Model Overfitting</a:t>
            </a:r>
          </a:p>
        </p:txBody>
      </p:sp>
      <p:sp>
        <p:nvSpPr>
          <p:cNvPr id="21" name="Rectangle: Rounded Corners 20">
            <a:extLst>
              <a:ext uri="{FF2B5EF4-FFF2-40B4-BE49-F238E27FC236}">
                <a16:creationId xmlns:a16="http://schemas.microsoft.com/office/drawing/2014/main" id="{416867CA-C08C-05E6-61D7-5D716C3D073B}"/>
              </a:ext>
            </a:extLst>
          </p:cNvPr>
          <p:cNvSpPr/>
          <p:nvPr/>
        </p:nvSpPr>
        <p:spPr>
          <a:xfrm>
            <a:off x="6151766" y="1968585"/>
            <a:ext cx="1253489" cy="24307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sz="1000">
                <a:latin typeface="Arial Rounded MT Bold" panose="020F0704030504030204" pitchFamily="34" charset="0"/>
              </a:rPr>
              <a:t>Model Balance</a:t>
            </a:r>
          </a:p>
        </p:txBody>
      </p:sp>
      <p:sp>
        <p:nvSpPr>
          <p:cNvPr id="22" name="Arrow: Right 21">
            <a:extLst>
              <a:ext uri="{FF2B5EF4-FFF2-40B4-BE49-F238E27FC236}">
                <a16:creationId xmlns:a16="http://schemas.microsoft.com/office/drawing/2014/main" id="{3375936F-CBC8-E59A-C809-DAD8785D414A}"/>
              </a:ext>
            </a:extLst>
          </p:cNvPr>
          <p:cNvSpPr/>
          <p:nvPr/>
        </p:nvSpPr>
        <p:spPr>
          <a:xfrm>
            <a:off x="4038600" y="3574473"/>
            <a:ext cx="928255" cy="31172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Y"/>
          </a:p>
        </p:txBody>
      </p:sp>
      <p:sp>
        <p:nvSpPr>
          <p:cNvPr id="23" name="Rectangle: Rounded Corners 22">
            <a:extLst>
              <a:ext uri="{FF2B5EF4-FFF2-40B4-BE49-F238E27FC236}">
                <a16:creationId xmlns:a16="http://schemas.microsoft.com/office/drawing/2014/main" id="{F4E65778-6A70-3407-B14B-66002F52AEAF}"/>
              </a:ext>
            </a:extLst>
          </p:cNvPr>
          <p:cNvSpPr/>
          <p:nvPr/>
        </p:nvSpPr>
        <p:spPr>
          <a:xfrm>
            <a:off x="3982139" y="3213630"/>
            <a:ext cx="1041175" cy="24307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sz="1000">
                <a:latin typeface="Arial Rounded MT Bold" panose="020F0704030504030204" pitchFamily="34" charset="0"/>
              </a:rPr>
              <a:t>After Tuning</a:t>
            </a:r>
          </a:p>
        </p:txBody>
      </p:sp>
      <p:cxnSp>
        <p:nvCxnSpPr>
          <p:cNvPr id="24" name="Connector: Curved 23">
            <a:extLst>
              <a:ext uri="{FF2B5EF4-FFF2-40B4-BE49-F238E27FC236}">
                <a16:creationId xmlns:a16="http://schemas.microsoft.com/office/drawing/2014/main" id="{56E2628D-8654-367E-BC17-E2800D8E7863}"/>
              </a:ext>
            </a:extLst>
          </p:cNvPr>
          <p:cNvCxnSpPr>
            <a:cxnSpLocks/>
            <a:endCxn id="28" idx="1"/>
          </p:cNvCxnSpPr>
          <p:nvPr/>
        </p:nvCxnSpPr>
        <p:spPr>
          <a:xfrm rot="5400000" flipH="1" flipV="1">
            <a:off x="7125870" y="4102194"/>
            <a:ext cx="721892" cy="470014"/>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 name="Google Shape;2606;p29">
            <a:extLst>
              <a:ext uri="{FF2B5EF4-FFF2-40B4-BE49-F238E27FC236}">
                <a16:creationId xmlns:a16="http://schemas.microsoft.com/office/drawing/2014/main" id="{907D262C-6C10-EDFF-307C-957BCDC6A29D}"/>
              </a:ext>
            </a:extLst>
          </p:cNvPr>
          <p:cNvSpPr txBox="1">
            <a:spLocks/>
          </p:cNvSpPr>
          <p:nvPr/>
        </p:nvSpPr>
        <p:spPr>
          <a:xfrm>
            <a:off x="7721823" y="3764245"/>
            <a:ext cx="1467540"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This model ready for feature importance</a:t>
            </a:r>
          </a:p>
        </p:txBody>
      </p:sp>
      <p:graphicFrame>
        <p:nvGraphicFramePr>
          <p:cNvPr id="30" name="Table 29">
            <a:extLst>
              <a:ext uri="{FF2B5EF4-FFF2-40B4-BE49-F238E27FC236}">
                <a16:creationId xmlns:a16="http://schemas.microsoft.com/office/drawing/2014/main" id="{732419B3-1128-C70D-C789-0C75D065120B}"/>
              </a:ext>
            </a:extLst>
          </p:cNvPr>
          <p:cNvGraphicFramePr>
            <a:graphicFrameLocks noGrp="1"/>
          </p:cNvGraphicFramePr>
          <p:nvPr>
            <p:extLst>
              <p:ext uri="{D42A27DB-BD31-4B8C-83A1-F6EECF244321}">
                <p14:modId xmlns:p14="http://schemas.microsoft.com/office/powerpoint/2010/main" val="468006909"/>
              </p:ext>
            </p:extLst>
          </p:nvPr>
        </p:nvGraphicFramePr>
        <p:xfrm>
          <a:off x="28616" y="2932625"/>
          <a:ext cx="1586345" cy="1697182"/>
        </p:xfrm>
        <a:graphic>
          <a:graphicData uri="http://schemas.openxmlformats.org/drawingml/2006/table">
            <a:tbl>
              <a:tblPr firstRow="1" bandRow="1">
                <a:tableStyleId>{5C22544A-7EE6-4342-B048-85BDC9FD1C3A}</a:tableStyleId>
              </a:tblPr>
              <a:tblGrid>
                <a:gridCol w="1586345">
                  <a:extLst>
                    <a:ext uri="{9D8B030D-6E8A-4147-A177-3AD203B41FA5}">
                      <a16:colId xmlns:a16="http://schemas.microsoft.com/office/drawing/2014/main" val="3483222430"/>
                    </a:ext>
                  </a:extLst>
                </a:gridCol>
              </a:tblGrid>
              <a:tr h="848591">
                <a:tc>
                  <a:txBody>
                    <a:bodyPr/>
                    <a:lstStyle/>
                    <a:p>
                      <a:pPr algn="ctr"/>
                      <a:endParaRPr lang="en-MY" b="1"/>
                    </a:p>
                    <a:p>
                      <a:pPr algn="ctr"/>
                      <a:r>
                        <a:rPr lang="en-MY" b="1"/>
                        <a:t>TRAIN</a:t>
                      </a:r>
                    </a:p>
                  </a:txBody>
                  <a:tcPr/>
                </a:tc>
                <a:extLst>
                  <a:ext uri="{0D108BD9-81ED-4DB2-BD59-A6C34878D82A}">
                    <a16:rowId xmlns:a16="http://schemas.microsoft.com/office/drawing/2014/main" val="1383511745"/>
                  </a:ext>
                </a:extLst>
              </a:tr>
              <a:tr h="848591">
                <a:tc>
                  <a:txBody>
                    <a:bodyPr/>
                    <a:lstStyle/>
                    <a:p>
                      <a:pPr algn="ctr"/>
                      <a:endParaRPr lang="en-MY" b="1"/>
                    </a:p>
                    <a:p>
                      <a:pPr algn="ctr"/>
                      <a:r>
                        <a:rPr lang="en-MY" b="1"/>
                        <a:t>TEST</a:t>
                      </a:r>
                    </a:p>
                  </a:txBody>
                  <a:tcPr/>
                </a:tc>
                <a:extLst>
                  <a:ext uri="{0D108BD9-81ED-4DB2-BD59-A6C34878D82A}">
                    <a16:rowId xmlns:a16="http://schemas.microsoft.com/office/drawing/2014/main" val="1389449937"/>
                  </a:ext>
                </a:extLst>
              </a:tr>
            </a:tbl>
          </a:graphicData>
        </a:graphic>
      </p:graphicFrame>
      <p:sp>
        <p:nvSpPr>
          <p:cNvPr id="31" name="Google Shape;2606;p29">
            <a:extLst>
              <a:ext uri="{FF2B5EF4-FFF2-40B4-BE49-F238E27FC236}">
                <a16:creationId xmlns:a16="http://schemas.microsoft.com/office/drawing/2014/main" id="{701A3E2D-2F99-4D21-88C0-3C6BE016A40C}"/>
              </a:ext>
            </a:extLst>
          </p:cNvPr>
          <p:cNvSpPr txBox="1">
            <a:spLocks/>
          </p:cNvSpPr>
          <p:nvPr/>
        </p:nvSpPr>
        <p:spPr>
          <a:xfrm>
            <a:off x="508435" y="899082"/>
            <a:ext cx="1939026"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Wingdings" panose="05000000000000000000" pitchFamily="2" charset="2"/>
              <a:buChar char="Ø"/>
            </a:pPr>
            <a:r>
              <a:rPr lang="en-MY" sz="1000"/>
              <a:t> Using Label Encoding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596;p28">
            <a:extLst>
              <a:ext uri="{FF2B5EF4-FFF2-40B4-BE49-F238E27FC236}">
                <a16:creationId xmlns:a16="http://schemas.microsoft.com/office/drawing/2014/main" id="{15D8539D-20EE-FE5C-6FB4-663F8982B7E9}"/>
              </a:ext>
            </a:extLst>
          </p:cNvPr>
          <p:cNvSpPr txBox="1">
            <a:spLocks/>
          </p:cNvSpPr>
          <p:nvPr/>
        </p:nvSpPr>
        <p:spPr>
          <a:xfrm>
            <a:off x="91970" y="-6050"/>
            <a:ext cx="47109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Feature Importance</a:t>
            </a:r>
          </a:p>
        </p:txBody>
      </p:sp>
      <p:sp>
        <p:nvSpPr>
          <p:cNvPr id="8" name="Subtitle 8">
            <a:extLst>
              <a:ext uri="{FF2B5EF4-FFF2-40B4-BE49-F238E27FC236}">
                <a16:creationId xmlns:a16="http://schemas.microsoft.com/office/drawing/2014/main" id="{7FDE9ACC-5312-D5B0-A935-801567FCAFC4}"/>
              </a:ext>
            </a:extLst>
          </p:cNvPr>
          <p:cNvSpPr txBox="1">
            <a:spLocks/>
          </p:cNvSpPr>
          <p:nvPr/>
        </p:nvSpPr>
        <p:spPr>
          <a:xfrm>
            <a:off x="-152065" y="2391907"/>
            <a:ext cx="4724065" cy="9329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L="914400" marR="0" lvl="1"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2pPr>
            <a:lvl3pPr marL="1371600" marR="0" lvl="2"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3pPr>
            <a:lvl4pPr marL="1828800" marR="0" lvl="3"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4pPr>
            <a:lvl5pPr marL="2286000" marR="0" lvl="4"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5pPr>
            <a:lvl6pPr marL="2743200" marR="0" lvl="5"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6pPr>
            <a:lvl7pPr marL="3200400" marR="0" lvl="6"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7pPr>
            <a:lvl8pPr marL="3657600" marR="0" lvl="7"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8pPr>
            <a:lvl9pPr marL="4114800" marR="0" lvl="8"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9pPr>
          </a:lstStyle>
          <a:p>
            <a:pPr>
              <a:buFont typeface="Arial" panose="020B0604020202020204" pitchFamily="34" charset="0"/>
              <a:buChar char="•"/>
            </a:pPr>
            <a:r>
              <a:rPr lang="en-MY"/>
              <a:t>Hyperparameter Tuning</a:t>
            </a:r>
          </a:p>
          <a:p>
            <a:pPr marL="139700" indent="0"/>
            <a:endParaRPr lang="en-MY"/>
          </a:p>
          <a:p>
            <a:pPr marL="139700" indent="0"/>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marL="139700" indent="0"/>
            <a:endParaRPr lang="en-MY"/>
          </a:p>
          <a:p>
            <a:endParaRPr lang="en-MY"/>
          </a:p>
        </p:txBody>
      </p:sp>
      <p:pic>
        <p:nvPicPr>
          <p:cNvPr id="9" name="Picture 8">
            <a:extLst>
              <a:ext uri="{FF2B5EF4-FFF2-40B4-BE49-F238E27FC236}">
                <a16:creationId xmlns:a16="http://schemas.microsoft.com/office/drawing/2014/main" id="{4EABBEA3-8145-C5B9-A1B1-0979497DF386}"/>
              </a:ext>
            </a:extLst>
          </p:cNvPr>
          <p:cNvPicPr>
            <a:picLocks noChangeAspect="1"/>
          </p:cNvPicPr>
          <p:nvPr/>
        </p:nvPicPr>
        <p:blipFill>
          <a:blip r:embed="rId2"/>
          <a:stretch>
            <a:fillRect/>
          </a:stretch>
        </p:blipFill>
        <p:spPr>
          <a:xfrm>
            <a:off x="4802953" y="995237"/>
            <a:ext cx="4137191" cy="3995074"/>
          </a:xfrm>
          <a:prstGeom prst="rect">
            <a:avLst/>
          </a:prstGeom>
        </p:spPr>
      </p:pic>
      <p:sp>
        <p:nvSpPr>
          <p:cNvPr id="10" name="Subtitle 8">
            <a:extLst>
              <a:ext uri="{FF2B5EF4-FFF2-40B4-BE49-F238E27FC236}">
                <a16:creationId xmlns:a16="http://schemas.microsoft.com/office/drawing/2014/main" id="{F1C9B9E8-59C9-39BE-CE82-C9C5F33483FD}"/>
              </a:ext>
            </a:extLst>
          </p:cNvPr>
          <p:cNvSpPr txBox="1">
            <a:spLocks/>
          </p:cNvSpPr>
          <p:nvPr/>
        </p:nvSpPr>
        <p:spPr>
          <a:xfrm>
            <a:off x="4747871" y="241945"/>
            <a:ext cx="4724065" cy="30445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L="914400" marR="0" lvl="1"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2pPr>
            <a:lvl3pPr marL="1371600" marR="0" lvl="2"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3pPr>
            <a:lvl4pPr marL="1828800" marR="0" lvl="3"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4pPr>
            <a:lvl5pPr marL="2286000" marR="0" lvl="4"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5pPr>
            <a:lvl6pPr marL="2743200" marR="0" lvl="5"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6pPr>
            <a:lvl7pPr marL="3200400" marR="0" lvl="6"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7pPr>
            <a:lvl8pPr marL="3657600" marR="0" lvl="7"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8pPr>
            <a:lvl9pPr marL="4114800" marR="0" lvl="8"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9pPr>
          </a:lstStyle>
          <a:p>
            <a:pPr>
              <a:buFont typeface="Arial" panose="020B0604020202020204" pitchFamily="34" charset="0"/>
              <a:buChar char="•"/>
            </a:pPr>
            <a:r>
              <a:rPr lang="en-MY"/>
              <a:t>Top Feature Impotance</a:t>
            </a:r>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marL="139700" indent="0"/>
            <a:endParaRPr lang="en-MY"/>
          </a:p>
          <a:p>
            <a:endParaRPr lang="en-MY"/>
          </a:p>
        </p:txBody>
      </p:sp>
      <p:pic>
        <p:nvPicPr>
          <p:cNvPr id="11" name="Picture 10">
            <a:extLst>
              <a:ext uri="{FF2B5EF4-FFF2-40B4-BE49-F238E27FC236}">
                <a16:creationId xmlns:a16="http://schemas.microsoft.com/office/drawing/2014/main" id="{701B1055-27B9-2071-D221-F535282057C5}"/>
              </a:ext>
            </a:extLst>
          </p:cNvPr>
          <p:cNvPicPr>
            <a:picLocks noChangeAspect="1"/>
          </p:cNvPicPr>
          <p:nvPr/>
        </p:nvPicPr>
        <p:blipFill>
          <a:blip r:embed="rId3"/>
          <a:stretch>
            <a:fillRect/>
          </a:stretch>
        </p:blipFill>
        <p:spPr>
          <a:xfrm>
            <a:off x="6410248" y="1372892"/>
            <a:ext cx="1914277" cy="1044151"/>
          </a:xfrm>
          <a:prstGeom prst="rect">
            <a:avLst/>
          </a:prstGeom>
        </p:spPr>
      </p:pic>
      <p:pic>
        <p:nvPicPr>
          <p:cNvPr id="12" name="Picture 11">
            <a:extLst>
              <a:ext uri="{FF2B5EF4-FFF2-40B4-BE49-F238E27FC236}">
                <a16:creationId xmlns:a16="http://schemas.microsoft.com/office/drawing/2014/main" id="{7E3102F0-831F-E6DC-C76A-840BC465B1EC}"/>
              </a:ext>
            </a:extLst>
          </p:cNvPr>
          <p:cNvPicPr>
            <a:picLocks noChangeAspect="1"/>
          </p:cNvPicPr>
          <p:nvPr/>
        </p:nvPicPr>
        <p:blipFill>
          <a:blip r:embed="rId4"/>
          <a:stretch>
            <a:fillRect/>
          </a:stretch>
        </p:blipFill>
        <p:spPr>
          <a:xfrm>
            <a:off x="5401819" y="726862"/>
            <a:ext cx="3646830" cy="217443"/>
          </a:xfrm>
          <a:prstGeom prst="rect">
            <a:avLst/>
          </a:prstGeom>
        </p:spPr>
      </p:pic>
      <p:cxnSp>
        <p:nvCxnSpPr>
          <p:cNvPr id="13" name="Connector: Curved 12">
            <a:extLst>
              <a:ext uri="{FF2B5EF4-FFF2-40B4-BE49-F238E27FC236}">
                <a16:creationId xmlns:a16="http://schemas.microsoft.com/office/drawing/2014/main" id="{A512E5AE-3525-9BB8-DEBB-635B2B24121F}"/>
              </a:ext>
            </a:extLst>
          </p:cNvPr>
          <p:cNvCxnSpPr>
            <a:cxnSpLocks/>
          </p:cNvCxnSpPr>
          <p:nvPr/>
        </p:nvCxnSpPr>
        <p:spPr>
          <a:xfrm rot="16200000" flipV="1">
            <a:off x="6441794" y="1099717"/>
            <a:ext cx="326723" cy="11776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Google Shape;2606;p29">
            <a:extLst>
              <a:ext uri="{FF2B5EF4-FFF2-40B4-BE49-F238E27FC236}">
                <a16:creationId xmlns:a16="http://schemas.microsoft.com/office/drawing/2014/main" id="{C7C4CC16-F5CE-DCA4-4741-097952728249}"/>
              </a:ext>
            </a:extLst>
          </p:cNvPr>
          <p:cNvSpPr txBox="1">
            <a:spLocks/>
          </p:cNvSpPr>
          <p:nvPr/>
        </p:nvSpPr>
        <p:spPr>
          <a:xfrm>
            <a:off x="6605155" y="944305"/>
            <a:ext cx="1939026" cy="3244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b="1"/>
              <a:t>Filtering process</a:t>
            </a:r>
          </a:p>
        </p:txBody>
      </p:sp>
      <p:sp>
        <p:nvSpPr>
          <p:cNvPr id="23" name="Google Shape;2606;p29">
            <a:extLst>
              <a:ext uri="{FF2B5EF4-FFF2-40B4-BE49-F238E27FC236}">
                <a16:creationId xmlns:a16="http://schemas.microsoft.com/office/drawing/2014/main" id="{30537174-8663-4794-0DEE-D8C227024755}"/>
              </a:ext>
            </a:extLst>
          </p:cNvPr>
          <p:cNvSpPr txBox="1">
            <a:spLocks/>
          </p:cNvSpPr>
          <p:nvPr/>
        </p:nvSpPr>
        <p:spPr>
          <a:xfrm>
            <a:off x="342300" y="1024238"/>
            <a:ext cx="2359292"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Wingdings" panose="05000000000000000000" pitchFamily="2" charset="2"/>
              <a:buChar char="Ø"/>
            </a:pPr>
            <a:r>
              <a:rPr lang="en-MY" sz="1000"/>
              <a:t> Cross Validation</a:t>
            </a:r>
          </a:p>
          <a:p>
            <a:pPr marL="171450" indent="-171450">
              <a:buFont typeface="Wingdings" panose="05000000000000000000" pitchFamily="2" charset="2"/>
              <a:buChar char="Ø"/>
            </a:pPr>
            <a:r>
              <a:rPr lang="en-MY" sz="1000"/>
              <a:t> Grid Search</a:t>
            </a:r>
          </a:p>
          <a:p>
            <a:pPr marL="171450" indent="-171450">
              <a:buFont typeface="Wingdings" panose="05000000000000000000" pitchFamily="2" charset="2"/>
              <a:buChar char="Ø"/>
            </a:pPr>
            <a:r>
              <a:rPr lang="en-MY" sz="1000"/>
              <a:t>Class Weight (Imbalance dataset)</a:t>
            </a:r>
          </a:p>
        </p:txBody>
      </p:sp>
    </p:spTree>
    <p:extLst>
      <p:ext uri="{BB962C8B-B14F-4D97-AF65-F5344CB8AC3E}">
        <p14:creationId xmlns:p14="http://schemas.microsoft.com/office/powerpoint/2010/main" val="419891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38"/>
          <p:cNvSpPr txBox="1">
            <a:spLocks noGrp="1"/>
          </p:cNvSpPr>
          <p:nvPr>
            <p:ph type="title"/>
          </p:nvPr>
        </p:nvSpPr>
        <p:spPr>
          <a:xfrm>
            <a:off x="228164" y="9866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Predictive Modeling</a:t>
            </a:r>
            <a:endParaRPr u="sng"/>
          </a:p>
        </p:txBody>
      </p:sp>
      <p:sp>
        <p:nvSpPr>
          <p:cNvPr id="3246" name="Google Shape;3246;p38"/>
          <p:cNvSpPr txBox="1">
            <a:spLocks noGrp="1"/>
          </p:cNvSpPr>
          <p:nvPr>
            <p:ph type="title" idx="4294967295"/>
          </p:nvPr>
        </p:nvSpPr>
        <p:spPr>
          <a:xfrm>
            <a:off x="-410389" y="759143"/>
            <a:ext cx="4552897" cy="425700"/>
          </a:xfrm>
          <a:prstGeom prst="rect">
            <a:avLst/>
          </a:prstGeom>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600">
                <a:solidFill>
                  <a:schemeClr val="accent1"/>
                </a:solidFill>
              </a:rPr>
              <a:t>Data Transformation Using Top Feature </a:t>
            </a:r>
            <a:endParaRPr sz="1600">
              <a:solidFill>
                <a:schemeClr val="accent1"/>
              </a:solidFill>
            </a:endParaRPr>
          </a:p>
        </p:txBody>
      </p:sp>
      <p:sp>
        <p:nvSpPr>
          <p:cNvPr id="3248" name="Google Shape;3248;p38"/>
          <p:cNvSpPr txBox="1">
            <a:spLocks noGrp="1"/>
          </p:cNvSpPr>
          <p:nvPr>
            <p:ph type="title" idx="4294967295"/>
          </p:nvPr>
        </p:nvSpPr>
        <p:spPr>
          <a:xfrm>
            <a:off x="5499345" y="460855"/>
            <a:ext cx="2620500" cy="425700"/>
          </a:xfrm>
          <a:prstGeom prst="rect">
            <a:avLst/>
          </a:prstGeom>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600">
                <a:solidFill>
                  <a:schemeClr val="accent1"/>
                </a:solidFill>
              </a:rPr>
              <a:t>Machine Learning </a:t>
            </a:r>
            <a:endParaRPr sz="1600">
              <a:solidFill>
                <a:schemeClr val="accent1"/>
              </a:solidFill>
            </a:endParaRPr>
          </a:p>
        </p:txBody>
      </p:sp>
      <p:pic>
        <p:nvPicPr>
          <p:cNvPr id="2" name="Picture 1">
            <a:extLst>
              <a:ext uri="{FF2B5EF4-FFF2-40B4-BE49-F238E27FC236}">
                <a16:creationId xmlns:a16="http://schemas.microsoft.com/office/drawing/2014/main" id="{986C5D0A-5056-F32D-D1A3-5F86AC27FA81}"/>
              </a:ext>
            </a:extLst>
          </p:cNvPr>
          <p:cNvPicPr>
            <a:picLocks noChangeAspect="1"/>
          </p:cNvPicPr>
          <p:nvPr/>
        </p:nvPicPr>
        <p:blipFill>
          <a:blip r:embed="rId3"/>
          <a:stretch>
            <a:fillRect/>
          </a:stretch>
        </p:blipFill>
        <p:spPr>
          <a:xfrm>
            <a:off x="228164" y="1177884"/>
            <a:ext cx="3493462" cy="1039114"/>
          </a:xfrm>
          <a:prstGeom prst="rect">
            <a:avLst/>
          </a:prstGeom>
        </p:spPr>
      </p:pic>
      <p:pic>
        <p:nvPicPr>
          <p:cNvPr id="3" name="Picture 2">
            <a:extLst>
              <a:ext uri="{FF2B5EF4-FFF2-40B4-BE49-F238E27FC236}">
                <a16:creationId xmlns:a16="http://schemas.microsoft.com/office/drawing/2014/main" id="{D4DB2C37-4628-95D6-F33F-A9EDD612FBD6}"/>
              </a:ext>
            </a:extLst>
          </p:cNvPr>
          <p:cNvPicPr>
            <a:picLocks noChangeAspect="1"/>
          </p:cNvPicPr>
          <p:nvPr/>
        </p:nvPicPr>
        <p:blipFill>
          <a:blip r:embed="rId4"/>
          <a:stretch>
            <a:fillRect/>
          </a:stretch>
        </p:blipFill>
        <p:spPr>
          <a:xfrm>
            <a:off x="177475" y="2679729"/>
            <a:ext cx="5116075" cy="1503468"/>
          </a:xfrm>
          <a:prstGeom prst="rect">
            <a:avLst/>
          </a:prstGeom>
        </p:spPr>
      </p:pic>
      <p:sp>
        <p:nvSpPr>
          <p:cNvPr id="4" name="Arrow: Down 3">
            <a:extLst>
              <a:ext uri="{FF2B5EF4-FFF2-40B4-BE49-F238E27FC236}">
                <a16:creationId xmlns:a16="http://schemas.microsoft.com/office/drawing/2014/main" id="{93F9F3E7-049A-FDFD-6682-E4931AF72D29}"/>
              </a:ext>
            </a:extLst>
          </p:cNvPr>
          <p:cNvSpPr/>
          <p:nvPr/>
        </p:nvSpPr>
        <p:spPr>
          <a:xfrm>
            <a:off x="1853668" y="2314403"/>
            <a:ext cx="242453" cy="26792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Y"/>
          </a:p>
        </p:txBody>
      </p:sp>
      <p:sp>
        <p:nvSpPr>
          <p:cNvPr id="6" name="Google Shape;2606;p29">
            <a:extLst>
              <a:ext uri="{FF2B5EF4-FFF2-40B4-BE49-F238E27FC236}">
                <a16:creationId xmlns:a16="http://schemas.microsoft.com/office/drawing/2014/main" id="{EDF7A951-9AA6-ABF2-EDA0-A32C633B88A8}"/>
              </a:ext>
            </a:extLst>
          </p:cNvPr>
          <p:cNvSpPr txBox="1">
            <a:spLocks/>
          </p:cNvSpPr>
          <p:nvPr/>
        </p:nvSpPr>
        <p:spPr>
          <a:xfrm>
            <a:off x="2141138" y="2290044"/>
            <a:ext cx="1939026"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0" indent="0">
              <a:buNone/>
            </a:pPr>
            <a:r>
              <a:rPr lang="en-MY" sz="1000" b="1"/>
              <a:t>One Hot Encoding</a:t>
            </a:r>
          </a:p>
        </p:txBody>
      </p:sp>
      <p:sp>
        <p:nvSpPr>
          <p:cNvPr id="7" name="Google Shape;2606;p29">
            <a:extLst>
              <a:ext uri="{FF2B5EF4-FFF2-40B4-BE49-F238E27FC236}">
                <a16:creationId xmlns:a16="http://schemas.microsoft.com/office/drawing/2014/main" id="{D8D228F5-4F13-34A1-8EC0-926C8C07D066}"/>
              </a:ext>
            </a:extLst>
          </p:cNvPr>
          <p:cNvSpPr txBox="1">
            <a:spLocks/>
          </p:cNvSpPr>
          <p:nvPr/>
        </p:nvSpPr>
        <p:spPr>
          <a:xfrm>
            <a:off x="6339501" y="949854"/>
            <a:ext cx="1939026"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K- Nearest Neighbour</a:t>
            </a:r>
          </a:p>
          <a:p>
            <a:pPr marL="171450" indent="-171450">
              <a:buFont typeface="Arial" panose="020B0604020202020204" pitchFamily="34" charset="0"/>
              <a:buChar char="•"/>
            </a:pPr>
            <a:r>
              <a:rPr lang="en-MY" sz="1000"/>
              <a:t>Random Forest</a:t>
            </a:r>
          </a:p>
        </p:txBody>
      </p:sp>
      <p:grpSp>
        <p:nvGrpSpPr>
          <p:cNvPr id="9" name="Group 8">
            <a:extLst>
              <a:ext uri="{FF2B5EF4-FFF2-40B4-BE49-F238E27FC236}">
                <a16:creationId xmlns:a16="http://schemas.microsoft.com/office/drawing/2014/main" id="{1C7DE2B2-F00D-01E6-7109-83146A9347AD}"/>
              </a:ext>
            </a:extLst>
          </p:cNvPr>
          <p:cNvGrpSpPr/>
          <p:nvPr/>
        </p:nvGrpSpPr>
        <p:grpSpPr>
          <a:xfrm>
            <a:off x="5063838" y="1524384"/>
            <a:ext cx="3922834" cy="1379100"/>
            <a:chOff x="713125" y="1361700"/>
            <a:chExt cx="7704000" cy="1379100"/>
          </a:xfrm>
        </p:grpSpPr>
        <p:sp>
          <p:nvSpPr>
            <p:cNvPr id="10" name="Google Shape;3260;p39">
              <a:extLst>
                <a:ext uri="{FF2B5EF4-FFF2-40B4-BE49-F238E27FC236}">
                  <a16:creationId xmlns:a16="http://schemas.microsoft.com/office/drawing/2014/main" id="{4C9319BD-38FA-98CE-ECEF-497A5805CEA3}"/>
                </a:ext>
              </a:extLst>
            </p:cNvPr>
            <p:cNvSpPr/>
            <p:nvPr/>
          </p:nvSpPr>
          <p:spPr>
            <a:xfrm>
              <a:off x="15311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61;p39">
              <a:extLst>
                <a:ext uri="{FF2B5EF4-FFF2-40B4-BE49-F238E27FC236}">
                  <a16:creationId xmlns:a16="http://schemas.microsoft.com/office/drawing/2014/main" id="{01464495-3697-7E2E-54AA-309218B17AF9}"/>
                </a:ext>
              </a:extLst>
            </p:cNvPr>
            <p:cNvSpPr/>
            <p:nvPr/>
          </p:nvSpPr>
          <p:spPr>
            <a:xfrm>
              <a:off x="34950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62;p39">
              <a:extLst>
                <a:ext uri="{FF2B5EF4-FFF2-40B4-BE49-F238E27FC236}">
                  <a16:creationId xmlns:a16="http://schemas.microsoft.com/office/drawing/2014/main" id="{1C1E13DE-C363-0438-B96C-5031E7348398}"/>
                </a:ext>
              </a:extLst>
            </p:cNvPr>
            <p:cNvSpPr/>
            <p:nvPr/>
          </p:nvSpPr>
          <p:spPr>
            <a:xfrm>
              <a:off x="54589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63;p39">
              <a:extLst>
                <a:ext uri="{FF2B5EF4-FFF2-40B4-BE49-F238E27FC236}">
                  <a16:creationId xmlns:a16="http://schemas.microsoft.com/office/drawing/2014/main" id="{BA571724-6AE8-CC9E-6ABB-D24EDDA676FE}"/>
                </a:ext>
              </a:extLst>
            </p:cNvPr>
            <p:cNvSpPr/>
            <p:nvPr/>
          </p:nvSpPr>
          <p:spPr>
            <a:xfrm>
              <a:off x="74228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64;p39">
              <a:extLst>
                <a:ext uri="{FF2B5EF4-FFF2-40B4-BE49-F238E27FC236}">
                  <a16:creationId xmlns:a16="http://schemas.microsoft.com/office/drawing/2014/main" id="{B92E5CDD-0A4E-8F51-5761-F15A68AB1AF1}"/>
                </a:ext>
              </a:extLst>
            </p:cNvPr>
            <p:cNvSpPr txBox="1"/>
            <p:nvPr/>
          </p:nvSpPr>
          <p:spPr>
            <a:xfrm flipH="1">
              <a:off x="7131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accent1"/>
                  </a:solidFill>
                  <a:latin typeface="Outfit"/>
                  <a:ea typeface="Outfit"/>
                  <a:cs typeface="Outfit"/>
                  <a:sym typeface="Outfit"/>
                </a:rPr>
                <a:t>Run Model</a:t>
              </a:r>
              <a:endParaRPr sz="900" b="1">
                <a:solidFill>
                  <a:schemeClr val="accent1"/>
                </a:solidFill>
                <a:latin typeface="Outfit"/>
                <a:ea typeface="Outfit"/>
                <a:cs typeface="Outfit"/>
                <a:sym typeface="Outfit"/>
              </a:endParaRPr>
            </a:p>
          </p:txBody>
        </p:sp>
        <p:sp>
          <p:nvSpPr>
            <p:cNvPr id="15" name="Google Shape;3265;p39">
              <a:extLst>
                <a:ext uri="{FF2B5EF4-FFF2-40B4-BE49-F238E27FC236}">
                  <a16:creationId xmlns:a16="http://schemas.microsoft.com/office/drawing/2014/main" id="{6FFCD79F-E555-7444-622A-85F9628B6E7B}"/>
                </a:ext>
              </a:extLst>
            </p:cNvPr>
            <p:cNvSpPr txBox="1"/>
            <p:nvPr/>
          </p:nvSpPr>
          <p:spPr>
            <a:xfrm flipH="1">
              <a:off x="26770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accent1"/>
                  </a:solidFill>
                  <a:latin typeface="Outfit"/>
                  <a:ea typeface="Outfit"/>
                  <a:cs typeface="Outfit"/>
                  <a:sym typeface="Outfit"/>
                </a:rPr>
                <a:t>Compare Model with Train &amp; Test</a:t>
              </a:r>
            </a:p>
            <a:p>
              <a:pPr marL="0" lvl="0" indent="0" algn="ctr" rtl="0">
                <a:spcBef>
                  <a:spcPts val="0"/>
                </a:spcBef>
                <a:spcAft>
                  <a:spcPts val="0"/>
                </a:spcAft>
                <a:buNone/>
              </a:pPr>
              <a:endParaRPr sz="900" b="1">
                <a:solidFill>
                  <a:schemeClr val="accent1"/>
                </a:solidFill>
                <a:latin typeface="Outfit"/>
                <a:ea typeface="Outfit"/>
                <a:cs typeface="Outfit"/>
                <a:sym typeface="Outfit"/>
              </a:endParaRPr>
            </a:p>
          </p:txBody>
        </p:sp>
        <p:sp>
          <p:nvSpPr>
            <p:cNvPr id="16" name="Google Shape;3266;p39">
              <a:extLst>
                <a:ext uri="{FF2B5EF4-FFF2-40B4-BE49-F238E27FC236}">
                  <a16:creationId xmlns:a16="http://schemas.microsoft.com/office/drawing/2014/main" id="{7B7208D5-7AF1-71D6-434D-F99D20D1AE7D}"/>
                </a:ext>
              </a:extLst>
            </p:cNvPr>
            <p:cNvSpPr txBox="1"/>
            <p:nvPr/>
          </p:nvSpPr>
          <p:spPr>
            <a:xfrm flipH="1">
              <a:off x="46409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accent1"/>
                  </a:solidFill>
                  <a:latin typeface="Outfit"/>
                  <a:ea typeface="Outfit"/>
                  <a:cs typeface="Outfit"/>
                  <a:sym typeface="Outfit"/>
                </a:rPr>
                <a:t>Hyperparameter Tuning</a:t>
              </a:r>
              <a:endParaRPr sz="900" b="1">
                <a:solidFill>
                  <a:schemeClr val="accent1"/>
                </a:solidFill>
                <a:latin typeface="Outfit"/>
                <a:ea typeface="Outfit"/>
                <a:cs typeface="Outfit"/>
                <a:sym typeface="Outfit"/>
              </a:endParaRPr>
            </a:p>
          </p:txBody>
        </p:sp>
        <p:sp>
          <p:nvSpPr>
            <p:cNvPr id="17" name="Google Shape;3267;p39">
              <a:extLst>
                <a:ext uri="{FF2B5EF4-FFF2-40B4-BE49-F238E27FC236}">
                  <a16:creationId xmlns:a16="http://schemas.microsoft.com/office/drawing/2014/main" id="{4E420DA5-5421-FC78-ABD4-621E601F122D}"/>
                </a:ext>
              </a:extLst>
            </p:cNvPr>
            <p:cNvSpPr txBox="1"/>
            <p:nvPr/>
          </p:nvSpPr>
          <p:spPr>
            <a:xfrm flipH="1">
              <a:off x="66048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accent1"/>
                  </a:solidFill>
                  <a:latin typeface="Outfit"/>
                  <a:ea typeface="Outfit"/>
                  <a:cs typeface="Outfit"/>
                  <a:sym typeface="Outfit"/>
                </a:rPr>
                <a:t>Evalution</a:t>
              </a:r>
              <a:endParaRPr sz="900" b="1">
                <a:solidFill>
                  <a:schemeClr val="accent1"/>
                </a:solidFill>
                <a:latin typeface="Outfit"/>
                <a:ea typeface="Outfit"/>
                <a:cs typeface="Outfit"/>
                <a:sym typeface="Outfit"/>
              </a:endParaRPr>
            </a:p>
          </p:txBody>
        </p:sp>
        <p:cxnSp>
          <p:nvCxnSpPr>
            <p:cNvPr id="18" name="Google Shape;3268;p39">
              <a:extLst>
                <a:ext uri="{FF2B5EF4-FFF2-40B4-BE49-F238E27FC236}">
                  <a16:creationId xmlns:a16="http://schemas.microsoft.com/office/drawing/2014/main" id="{4CE53663-42E2-8F7F-B053-B3E532787EDC}"/>
                </a:ext>
              </a:extLst>
            </p:cNvPr>
            <p:cNvCxnSpPr>
              <a:cxnSpLocks/>
              <a:stCxn id="10" idx="3"/>
              <a:endCxn id="11" idx="1"/>
            </p:cNvCxnSpPr>
            <p:nvPr/>
          </p:nvCxnSpPr>
          <p:spPr>
            <a:xfrm>
              <a:off x="17075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3269;p39">
              <a:extLst>
                <a:ext uri="{FF2B5EF4-FFF2-40B4-BE49-F238E27FC236}">
                  <a16:creationId xmlns:a16="http://schemas.microsoft.com/office/drawing/2014/main" id="{AA9FD997-2AD4-03AE-1BC1-695C548D56C2}"/>
                </a:ext>
              </a:extLst>
            </p:cNvPr>
            <p:cNvCxnSpPr>
              <a:stCxn id="11" idx="3"/>
              <a:endCxn id="12" idx="1"/>
            </p:cNvCxnSpPr>
            <p:nvPr/>
          </p:nvCxnSpPr>
          <p:spPr>
            <a:xfrm>
              <a:off x="36714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3270;p39">
              <a:extLst>
                <a:ext uri="{FF2B5EF4-FFF2-40B4-BE49-F238E27FC236}">
                  <a16:creationId xmlns:a16="http://schemas.microsoft.com/office/drawing/2014/main" id="{16424798-8F53-91C1-C83E-2734382AC1C0}"/>
                </a:ext>
              </a:extLst>
            </p:cNvPr>
            <p:cNvCxnSpPr>
              <a:stCxn id="12" idx="3"/>
              <a:endCxn id="13" idx="1"/>
            </p:cNvCxnSpPr>
            <p:nvPr/>
          </p:nvCxnSpPr>
          <p:spPr>
            <a:xfrm>
              <a:off x="56353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3271;p39">
              <a:extLst>
                <a:ext uri="{FF2B5EF4-FFF2-40B4-BE49-F238E27FC236}">
                  <a16:creationId xmlns:a16="http://schemas.microsoft.com/office/drawing/2014/main" id="{8EF98F91-3FD7-8702-BDB4-9C65AFF6A36F}"/>
                </a:ext>
              </a:extLst>
            </p:cNvPr>
            <p:cNvCxnSpPr>
              <a:cxnSpLocks/>
              <a:stCxn id="10" idx="2"/>
              <a:endCxn id="14" idx="0"/>
            </p:cNvCxnSpPr>
            <p:nvPr/>
          </p:nvCxnSpPr>
          <p:spPr>
            <a:xfrm>
              <a:off x="1619325" y="153810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3272;p39">
              <a:extLst>
                <a:ext uri="{FF2B5EF4-FFF2-40B4-BE49-F238E27FC236}">
                  <a16:creationId xmlns:a16="http://schemas.microsoft.com/office/drawing/2014/main" id="{0BDA47BF-23B4-8572-EEC6-1411F8D953A8}"/>
                </a:ext>
              </a:extLst>
            </p:cNvPr>
            <p:cNvCxnSpPr>
              <a:stCxn id="11" idx="2"/>
              <a:endCxn id="15" idx="0"/>
            </p:cNvCxnSpPr>
            <p:nvPr/>
          </p:nvCxnSpPr>
          <p:spPr>
            <a:xfrm>
              <a:off x="3583225" y="153810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3273;p39">
              <a:extLst>
                <a:ext uri="{FF2B5EF4-FFF2-40B4-BE49-F238E27FC236}">
                  <a16:creationId xmlns:a16="http://schemas.microsoft.com/office/drawing/2014/main" id="{F5382F6E-7EDF-FDA8-AA13-0F0650D6150C}"/>
                </a:ext>
              </a:extLst>
            </p:cNvPr>
            <p:cNvCxnSpPr>
              <a:cxnSpLocks/>
              <a:stCxn id="12" idx="2"/>
              <a:endCxn id="16" idx="0"/>
            </p:cNvCxnSpPr>
            <p:nvPr/>
          </p:nvCxnSpPr>
          <p:spPr>
            <a:xfrm>
              <a:off x="5547125" y="153810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3274;p39">
              <a:extLst>
                <a:ext uri="{FF2B5EF4-FFF2-40B4-BE49-F238E27FC236}">
                  <a16:creationId xmlns:a16="http://schemas.microsoft.com/office/drawing/2014/main" id="{4F0A8574-25D9-A087-7FB1-BD5758AB970B}"/>
                </a:ext>
              </a:extLst>
            </p:cNvPr>
            <p:cNvCxnSpPr>
              <a:stCxn id="13" idx="2"/>
              <a:endCxn id="17" idx="0"/>
            </p:cNvCxnSpPr>
            <p:nvPr/>
          </p:nvCxnSpPr>
          <p:spPr>
            <a:xfrm>
              <a:off x="7511025" y="1538100"/>
              <a:ext cx="0" cy="304800"/>
            </a:xfrm>
            <a:prstGeom prst="straightConnector1">
              <a:avLst/>
            </a:prstGeom>
            <a:noFill/>
            <a:ln w="9525" cap="flat" cmpd="sng">
              <a:solidFill>
                <a:schemeClr val="dk2"/>
              </a:solidFill>
              <a:prstDash val="solid"/>
              <a:round/>
              <a:headEnd type="none" w="med" len="med"/>
              <a:tailEnd type="none" w="med" len="med"/>
            </a:ln>
          </p:spPr>
        </p:cxnSp>
      </p:grpSp>
      <p:sp>
        <p:nvSpPr>
          <p:cNvPr id="33" name="Google Shape;2606;p29">
            <a:extLst>
              <a:ext uri="{FF2B5EF4-FFF2-40B4-BE49-F238E27FC236}">
                <a16:creationId xmlns:a16="http://schemas.microsoft.com/office/drawing/2014/main" id="{BDB02FC4-456F-6418-3DE6-D5767432EDDB}"/>
              </a:ext>
            </a:extLst>
          </p:cNvPr>
          <p:cNvSpPr txBox="1">
            <a:spLocks/>
          </p:cNvSpPr>
          <p:nvPr/>
        </p:nvSpPr>
        <p:spPr>
          <a:xfrm>
            <a:off x="6345612" y="3431463"/>
            <a:ext cx="2359292"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Wingdings" panose="05000000000000000000" pitchFamily="2" charset="2"/>
              <a:buChar char="Ø"/>
            </a:pPr>
            <a:r>
              <a:rPr lang="en-MY" sz="1000"/>
              <a:t> Cross Validation</a:t>
            </a:r>
          </a:p>
          <a:p>
            <a:pPr marL="171450" indent="-171450">
              <a:buFont typeface="Wingdings" panose="05000000000000000000" pitchFamily="2" charset="2"/>
              <a:buChar char="Ø"/>
            </a:pPr>
            <a:r>
              <a:rPr lang="en-MY" sz="1000"/>
              <a:t> Grid Search</a:t>
            </a:r>
          </a:p>
          <a:p>
            <a:pPr marL="171450" indent="-171450">
              <a:buFont typeface="Wingdings" panose="05000000000000000000" pitchFamily="2" charset="2"/>
              <a:buChar char="Ø"/>
            </a:pPr>
            <a:r>
              <a:rPr lang="en-MY" sz="1000"/>
              <a:t>  Oversampling  (Imbalance dataset)</a:t>
            </a:r>
          </a:p>
        </p:txBody>
      </p:sp>
      <p:cxnSp>
        <p:nvCxnSpPr>
          <p:cNvPr id="34" name="Connector: Curved 33">
            <a:extLst>
              <a:ext uri="{FF2B5EF4-FFF2-40B4-BE49-F238E27FC236}">
                <a16:creationId xmlns:a16="http://schemas.microsoft.com/office/drawing/2014/main" id="{03E79517-8ED4-E46A-71ED-98A5EE312D12}"/>
              </a:ext>
            </a:extLst>
          </p:cNvPr>
          <p:cNvCxnSpPr>
            <a:cxnSpLocks/>
          </p:cNvCxnSpPr>
          <p:nvPr/>
        </p:nvCxnSpPr>
        <p:spPr>
          <a:xfrm rot="5400000">
            <a:off x="6756242" y="2662447"/>
            <a:ext cx="983100" cy="55493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9B5FB-BA5D-8C54-CB2C-16D929634A16}"/>
              </a:ext>
            </a:extLst>
          </p:cNvPr>
          <p:cNvPicPr>
            <a:picLocks noChangeAspect="1"/>
          </p:cNvPicPr>
          <p:nvPr/>
        </p:nvPicPr>
        <p:blipFill>
          <a:blip r:embed="rId2"/>
          <a:stretch>
            <a:fillRect/>
          </a:stretch>
        </p:blipFill>
        <p:spPr>
          <a:xfrm>
            <a:off x="389040" y="1630940"/>
            <a:ext cx="3829669" cy="2733092"/>
          </a:xfrm>
          <a:prstGeom prst="rect">
            <a:avLst/>
          </a:prstGeom>
        </p:spPr>
      </p:pic>
      <p:pic>
        <p:nvPicPr>
          <p:cNvPr id="4" name="Picture 3">
            <a:extLst>
              <a:ext uri="{FF2B5EF4-FFF2-40B4-BE49-F238E27FC236}">
                <a16:creationId xmlns:a16="http://schemas.microsoft.com/office/drawing/2014/main" id="{3AAC1479-7239-C848-0B3D-9C63CA5977AE}"/>
              </a:ext>
            </a:extLst>
          </p:cNvPr>
          <p:cNvPicPr>
            <a:picLocks noChangeAspect="1"/>
          </p:cNvPicPr>
          <p:nvPr/>
        </p:nvPicPr>
        <p:blipFill>
          <a:blip r:embed="rId3"/>
          <a:stretch>
            <a:fillRect/>
          </a:stretch>
        </p:blipFill>
        <p:spPr>
          <a:xfrm>
            <a:off x="4698673" y="1857126"/>
            <a:ext cx="3510146" cy="2948270"/>
          </a:xfrm>
          <a:prstGeom prst="rect">
            <a:avLst/>
          </a:prstGeom>
        </p:spPr>
      </p:pic>
      <p:pic>
        <p:nvPicPr>
          <p:cNvPr id="5" name="Picture 4">
            <a:extLst>
              <a:ext uri="{FF2B5EF4-FFF2-40B4-BE49-F238E27FC236}">
                <a16:creationId xmlns:a16="http://schemas.microsoft.com/office/drawing/2014/main" id="{62883E05-FFBB-7812-76BA-C97055EB613E}"/>
              </a:ext>
            </a:extLst>
          </p:cNvPr>
          <p:cNvPicPr>
            <a:picLocks noChangeAspect="1"/>
          </p:cNvPicPr>
          <p:nvPr/>
        </p:nvPicPr>
        <p:blipFill>
          <a:blip r:embed="rId4"/>
          <a:stretch>
            <a:fillRect/>
          </a:stretch>
        </p:blipFill>
        <p:spPr>
          <a:xfrm>
            <a:off x="4698673" y="1131421"/>
            <a:ext cx="1663656" cy="680819"/>
          </a:xfrm>
          <a:prstGeom prst="rect">
            <a:avLst/>
          </a:prstGeom>
        </p:spPr>
      </p:pic>
      <p:sp>
        <p:nvSpPr>
          <p:cNvPr id="6" name="Google Shape;3244;p38">
            <a:extLst>
              <a:ext uri="{FF2B5EF4-FFF2-40B4-BE49-F238E27FC236}">
                <a16:creationId xmlns:a16="http://schemas.microsoft.com/office/drawing/2014/main" id="{31E8A57D-C780-80E2-C780-3D17E03DE956}"/>
              </a:ext>
            </a:extLst>
          </p:cNvPr>
          <p:cNvSpPr txBox="1">
            <a:spLocks/>
          </p:cNvSpPr>
          <p:nvPr/>
        </p:nvSpPr>
        <p:spPr>
          <a:xfrm>
            <a:off x="228164" y="9866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Predictive Modeling</a:t>
            </a:r>
          </a:p>
        </p:txBody>
      </p:sp>
      <p:cxnSp>
        <p:nvCxnSpPr>
          <p:cNvPr id="8" name="Connector: Curved 7">
            <a:extLst>
              <a:ext uri="{FF2B5EF4-FFF2-40B4-BE49-F238E27FC236}">
                <a16:creationId xmlns:a16="http://schemas.microsoft.com/office/drawing/2014/main" id="{8C0AA928-CD63-105A-4BB0-63E2095442E6}"/>
              </a:ext>
            </a:extLst>
          </p:cNvPr>
          <p:cNvCxnSpPr>
            <a:cxnSpLocks/>
          </p:cNvCxnSpPr>
          <p:nvPr/>
        </p:nvCxnSpPr>
        <p:spPr>
          <a:xfrm flipV="1">
            <a:off x="6453746" y="1086535"/>
            <a:ext cx="757545" cy="675929"/>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 name="Google Shape;2606;p29">
            <a:extLst>
              <a:ext uri="{FF2B5EF4-FFF2-40B4-BE49-F238E27FC236}">
                <a16:creationId xmlns:a16="http://schemas.microsoft.com/office/drawing/2014/main" id="{A408C352-78AA-2D90-8A58-3FD2088D220B}"/>
              </a:ext>
            </a:extLst>
          </p:cNvPr>
          <p:cNvSpPr txBox="1">
            <a:spLocks/>
          </p:cNvSpPr>
          <p:nvPr/>
        </p:nvSpPr>
        <p:spPr>
          <a:xfrm>
            <a:off x="7198394" y="919411"/>
            <a:ext cx="1467540"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Evaluation for Random Forest  with 93% Accuracy</a:t>
            </a:r>
          </a:p>
        </p:txBody>
      </p:sp>
      <p:sp>
        <p:nvSpPr>
          <p:cNvPr id="12" name="Google Shape;3246;p38">
            <a:extLst>
              <a:ext uri="{FF2B5EF4-FFF2-40B4-BE49-F238E27FC236}">
                <a16:creationId xmlns:a16="http://schemas.microsoft.com/office/drawing/2014/main" id="{91657FEF-22FA-F519-CA44-8D261173A6E7}"/>
              </a:ext>
            </a:extLst>
          </p:cNvPr>
          <p:cNvSpPr txBox="1">
            <a:spLocks/>
          </p:cNvSpPr>
          <p:nvPr/>
        </p:nvSpPr>
        <p:spPr>
          <a:xfrm>
            <a:off x="-1955417" y="1130580"/>
            <a:ext cx="4552897" cy="42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pPr algn="r">
              <a:lnSpc>
                <a:spcPct val="115000"/>
              </a:lnSpc>
            </a:pPr>
            <a:r>
              <a:rPr lang="en-GB" sz="1600">
                <a:solidFill>
                  <a:schemeClr val="accent1"/>
                </a:solidFill>
              </a:rPr>
              <a:t>Result for each model</a:t>
            </a:r>
          </a:p>
        </p:txBody>
      </p:sp>
    </p:spTree>
    <p:extLst>
      <p:ext uri="{BB962C8B-B14F-4D97-AF65-F5344CB8AC3E}">
        <p14:creationId xmlns:p14="http://schemas.microsoft.com/office/powerpoint/2010/main" val="3895137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960D0E89-0B4E-5087-C028-865FA5468FE1}"/>
              </a:ext>
            </a:extLst>
          </p:cNvPr>
          <p:cNvSpPr txBox="1">
            <a:spLocks/>
          </p:cNvSpPr>
          <p:nvPr/>
        </p:nvSpPr>
        <p:spPr>
          <a:xfrm>
            <a:off x="120453" y="671362"/>
            <a:ext cx="4724065" cy="30445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L="914400" marR="0" lvl="1"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2pPr>
            <a:lvl3pPr marL="1371600" marR="0" lvl="2"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3pPr>
            <a:lvl4pPr marL="1828800" marR="0" lvl="3"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4pPr>
            <a:lvl5pPr marL="2286000" marR="0" lvl="4"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5pPr>
            <a:lvl6pPr marL="2743200" marR="0" lvl="5"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6pPr>
            <a:lvl7pPr marL="3200400" marR="0" lvl="6"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7pPr>
            <a:lvl8pPr marL="3657600" marR="0" lvl="7"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8pPr>
            <a:lvl9pPr marL="4114800" marR="0" lvl="8" indent="-317500" algn="l" rtl="0">
              <a:lnSpc>
                <a:spcPct val="100000"/>
              </a:lnSpc>
              <a:spcBef>
                <a:spcPts val="0"/>
              </a:spcBef>
              <a:spcAft>
                <a:spcPts val="0"/>
              </a:spcAft>
              <a:buClr>
                <a:schemeClr val="accent1"/>
              </a:buClr>
              <a:buSzPts val="1600"/>
              <a:buFont typeface="Outfit ExtraBold"/>
              <a:buNone/>
              <a:defRPr sz="1600" b="0" i="0" u="none" strike="noStrike" cap="none">
                <a:solidFill>
                  <a:schemeClr val="accent1"/>
                </a:solidFill>
                <a:latin typeface="Outfit ExtraBold"/>
                <a:ea typeface="Outfit ExtraBold"/>
                <a:cs typeface="Outfit ExtraBold"/>
                <a:sym typeface="Outfit ExtraBold"/>
              </a:defRPr>
            </a:lvl9pPr>
          </a:lstStyle>
          <a:p>
            <a:pPr>
              <a:buFont typeface="Arial" panose="020B0604020202020204" pitchFamily="34" charset="0"/>
              <a:buChar char="•"/>
            </a:pPr>
            <a:r>
              <a:rPr lang="en-MY"/>
              <a:t>Top Feature Impotance</a:t>
            </a:r>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a:buFont typeface="Arial" panose="020B0604020202020204" pitchFamily="34" charset="0"/>
              <a:buChar char="•"/>
            </a:pPr>
            <a:endParaRPr lang="en-MY"/>
          </a:p>
          <a:p>
            <a:pPr marL="139700" indent="0"/>
            <a:endParaRPr lang="en-MY"/>
          </a:p>
          <a:p>
            <a:endParaRPr lang="en-MY"/>
          </a:p>
        </p:txBody>
      </p:sp>
      <p:sp>
        <p:nvSpPr>
          <p:cNvPr id="4" name="Google Shape;3244;p38">
            <a:extLst>
              <a:ext uri="{FF2B5EF4-FFF2-40B4-BE49-F238E27FC236}">
                <a16:creationId xmlns:a16="http://schemas.microsoft.com/office/drawing/2014/main" id="{85F979EC-4ED2-D0DD-CB11-AE322362D696}"/>
              </a:ext>
            </a:extLst>
          </p:cNvPr>
          <p:cNvSpPr txBox="1">
            <a:spLocks/>
          </p:cNvSpPr>
          <p:nvPr/>
        </p:nvSpPr>
        <p:spPr>
          <a:xfrm>
            <a:off x="228164" y="9866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Predictive Modeling</a:t>
            </a:r>
          </a:p>
        </p:txBody>
      </p:sp>
      <p:pic>
        <p:nvPicPr>
          <p:cNvPr id="5" name="Picture 4">
            <a:extLst>
              <a:ext uri="{FF2B5EF4-FFF2-40B4-BE49-F238E27FC236}">
                <a16:creationId xmlns:a16="http://schemas.microsoft.com/office/drawing/2014/main" id="{C5B1A92F-0881-8279-1EFA-0CA2A4CC85C6}"/>
              </a:ext>
            </a:extLst>
          </p:cNvPr>
          <p:cNvPicPr>
            <a:picLocks noChangeAspect="1"/>
          </p:cNvPicPr>
          <p:nvPr/>
        </p:nvPicPr>
        <p:blipFill>
          <a:blip r:embed="rId2"/>
          <a:stretch>
            <a:fillRect/>
          </a:stretch>
        </p:blipFill>
        <p:spPr>
          <a:xfrm>
            <a:off x="492889" y="1126264"/>
            <a:ext cx="5298311" cy="3951682"/>
          </a:xfrm>
          <a:prstGeom prst="rect">
            <a:avLst/>
          </a:prstGeom>
        </p:spPr>
      </p:pic>
      <p:sp>
        <p:nvSpPr>
          <p:cNvPr id="6" name="Rectangle: Rounded Corners 5">
            <a:extLst>
              <a:ext uri="{FF2B5EF4-FFF2-40B4-BE49-F238E27FC236}">
                <a16:creationId xmlns:a16="http://schemas.microsoft.com/office/drawing/2014/main" id="{39FF267B-24EE-D0A5-B209-F8412D973E73}"/>
              </a:ext>
            </a:extLst>
          </p:cNvPr>
          <p:cNvSpPr/>
          <p:nvPr/>
        </p:nvSpPr>
        <p:spPr>
          <a:xfrm>
            <a:off x="6751546" y="819450"/>
            <a:ext cx="1238755" cy="38556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a:latin typeface="Arial Rounded MT Bold" panose="020F0704030504030204" pitchFamily="34" charset="0"/>
              </a:rPr>
              <a:t>Explanation</a:t>
            </a:r>
          </a:p>
        </p:txBody>
      </p:sp>
      <p:sp>
        <p:nvSpPr>
          <p:cNvPr id="7" name="Google Shape;2606;p29">
            <a:extLst>
              <a:ext uri="{FF2B5EF4-FFF2-40B4-BE49-F238E27FC236}">
                <a16:creationId xmlns:a16="http://schemas.microsoft.com/office/drawing/2014/main" id="{9551196B-A453-83EB-E2DE-C161D7619291}"/>
              </a:ext>
            </a:extLst>
          </p:cNvPr>
          <p:cNvSpPr txBox="1">
            <a:spLocks/>
          </p:cNvSpPr>
          <p:nvPr/>
        </p:nvSpPr>
        <p:spPr>
          <a:xfrm>
            <a:off x="6506095" y="1353107"/>
            <a:ext cx="1939026"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Very detail on feature importance compare with before because this dataset using One Hot Encoding</a:t>
            </a:r>
          </a:p>
        </p:txBody>
      </p:sp>
    </p:spTree>
    <p:extLst>
      <p:ext uri="{BB962C8B-B14F-4D97-AF65-F5344CB8AC3E}">
        <p14:creationId xmlns:p14="http://schemas.microsoft.com/office/powerpoint/2010/main" val="377173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244;p38">
            <a:extLst>
              <a:ext uri="{FF2B5EF4-FFF2-40B4-BE49-F238E27FC236}">
                <a16:creationId xmlns:a16="http://schemas.microsoft.com/office/drawing/2014/main" id="{9784BE82-7E48-4B40-14DD-F85467D815DE}"/>
              </a:ext>
            </a:extLst>
          </p:cNvPr>
          <p:cNvSpPr txBox="1">
            <a:spLocks/>
          </p:cNvSpPr>
          <p:nvPr/>
        </p:nvSpPr>
        <p:spPr>
          <a:xfrm>
            <a:off x="95557" y="-3069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Predictive Modeling</a:t>
            </a:r>
          </a:p>
        </p:txBody>
      </p:sp>
      <p:pic>
        <p:nvPicPr>
          <p:cNvPr id="4" name="Picture 3">
            <a:extLst>
              <a:ext uri="{FF2B5EF4-FFF2-40B4-BE49-F238E27FC236}">
                <a16:creationId xmlns:a16="http://schemas.microsoft.com/office/drawing/2014/main" id="{982F2FFC-6D09-676A-3A78-AC6C3AD924C8}"/>
              </a:ext>
            </a:extLst>
          </p:cNvPr>
          <p:cNvPicPr>
            <a:picLocks noChangeAspect="1"/>
          </p:cNvPicPr>
          <p:nvPr/>
        </p:nvPicPr>
        <p:blipFill>
          <a:blip r:embed="rId2"/>
          <a:stretch>
            <a:fillRect/>
          </a:stretch>
        </p:blipFill>
        <p:spPr>
          <a:xfrm>
            <a:off x="282532" y="1007389"/>
            <a:ext cx="2565875" cy="1514138"/>
          </a:xfrm>
          <a:prstGeom prst="rect">
            <a:avLst/>
          </a:prstGeom>
        </p:spPr>
      </p:pic>
      <p:pic>
        <p:nvPicPr>
          <p:cNvPr id="5" name="Picture 4">
            <a:extLst>
              <a:ext uri="{FF2B5EF4-FFF2-40B4-BE49-F238E27FC236}">
                <a16:creationId xmlns:a16="http://schemas.microsoft.com/office/drawing/2014/main" id="{CCF10AE5-7CC0-F2AB-5166-FFA1AC9CB68E}"/>
              </a:ext>
            </a:extLst>
          </p:cNvPr>
          <p:cNvPicPr>
            <a:picLocks noChangeAspect="1"/>
          </p:cNvPicPr>
          <p:nvPr/>
        </p:nvPicPr>
        <p:blipFill>
          <a:blip r:embed="rId3"/>
          <a:stretch>
            <a:fillRect/>
          </a:stretch>
        </p:blipFill>
        <p:spPr>
          <a:xfrm>
            <a:off x="282532" y="3087354"/>
            <a:ext cx="2631425" cy="1514138"/>
          </a:xfrm>
          <a:prstGeom prst="rect">
            <a:avLst/>
          </a:prstGeom>
        </p:spPr>
      </p:pic>
      <p:pic>
        <p:nvPicPr>
          <p:cNvPr id="6" name="Picture 5">
            <a:extLst>
              <a:ext uri="{FF2B5EF4-FFF2-40B4-BE49-F238E27FC236}">
                <a16:creationId xmlns:a16="http://schemas.microsoft.com/office/drawing/2014/main" id="{ABC5BDE4-3680-53EC-F90E-8D7BC2B5758B}"/>
              </a:ext>
            </a:extLst>
          </p:cNvPr>
          <p:cNvPicPr>
            <a:picLocks noChangeAspect="1"/>
          </p:cNvPicPr>
          <p:nvPr/>
        </p:nvPicPr>
        <p:blipFill>
          <a:blip r:embed="rId4"/>
          <a:stretch>
            <a:fillRect/>
          </a:stretch>
        </p:blipFill>
        <p:spPr>
          <a:xfrm>
            <a:off x="3129735" y="1007389"/>
            <a:ext cx="2565876" cy="1530251"/>
          </a:xfrm>
          <a:prstGeom prst="rect">
            <a:avLst/>
          </a:prstGeom>
        </p:spPr>
      </p:pic>
      <p:pic>
        <p:nvPicPr>
          <p:cNvPr id="7" name="Picture 6">
            <a:extLst>
              <a:ext uri="{FF2B5EF4-FFF2-40B4-BE49-F238E27FC236}">
                <a16:creationId xmlns:a16="http://schemas.microsoft.com/office/drawing/2014/main" id="{11DCE620-3A00-4512-5595-4E9CAF10BBC0}"/>
              </a:ext>
            </a:extLst>
          </p:cNvPr>
          <p:cNvPicPr>
            <a:picLocks noChangeAspect="1"/>
          </p:cNvPicPr>
          <p:nvPr/>
        </p:nvPicPr>
        <p:blipFill>
          <a:blip r:embed="rId5"/>
          <a:stretch>
            <a:fillRect/>
          </a:stretch>
        </p:blipFill>
        <p:spPr>
          <a:xfrm>
            <a:off x="3129736" y="3087354"/>
            <a:ext cx="2565875" cy="1513835"/>
          </a:xfrm>
          <a:prstGeom prst="rect">
            <a:avLst/>
          </a:prstGeom>
        </p:spPr>
      </p:pic>
      <p:pic>
        <p:nvPicPr>
          <p:cNvPr id="8" name="Picture 7">
            <a:extLst>
              <a:ext uri="{FF2B5EF4-FFF2-40B4-BE49-F238E27FC236}">
                <a16:creationId xmlns:a16="http://schemas.microsoft.com/office/drawing/2014/main" id="{03D7C79E-997C-1703-ED93-BA05AC5A7859}"/>
              </a:ext>
            </a:extLst>
          </p:cNvPr>
          <p:cNvPicPr>
            <a:picLocks noChangeAspect="1"/>
          </p:cNvPicPr>
          <p:nvPr/>
        </p:nvPicPr>
        <p:blipFill>
          <a:blip r:embed="rId6"/>
          <a:stretch>
            <a:fillRect/>
          </a:stretch>
        </p:blipFill>
        <p:spPr>
          <a:xfrm>
            <a:off x="5976939" y="1007389"/>
            <a:ext cx="2583460" cy="1530251"/>
          </a:xfrm>
          <a:prstGeom prst="rect">
            <a:avLst/>
          </a:prstGeom>
        </p:spPr>
      </p:pic>
      <p:pic>
        <p:nvPicPr>
          <p:cNvPr id="9" name="Picture 8">
            <a:extLst>
              <a:ext uri="{FF2B5EF4-FFF2-40B4-BE49-F238E27FC236}">
                <a16:creationId xmlns:a16="http://schemas.microsoft.com/office/drawing/2014/main" id="{93894E7D-CBA4-F4F4-5B3A-60B4FE8EC09F}"/>
              </a:ext>
            </a:extLst>
          </p:cNvPr>
          <p:cNvPicPr>
            <a:picLocks noChangeAspect="1"/>
          </p:cNvPicPr>
          <p:nvPr/>
        </p:nvPicPr>
        <p:blipFill>
          <a:blip r:embed="rId7"/>
          <a:stretch>
            <a:fillRect/>
          </a:stretch>
        </p:blipFill>
        <p:spPr>
          <a:xfrm>
            <a:off x="5976938" y="3085963"/>
            <a:ext cx="2583461" cy="1528860"/>
          </a:xfrm>
          <a:prstGeom prst="rect">
            <a:avLst/>
          </a:prstGeom>
        </p:spPr>
      </p:pic>
      <p:sp>
        <p:nvSpPr>
          <p:cNvPr id="10" name="Rectangle: Rounded Corners 9">
            <a:extLst>
              <a:ext uri="{FF2B5EF4-FFF2-40B4-BE49-F238E27FC236}">
                <a16:creationId xmlns:a16="http://schemas.microsoft.com/office/drawing/2014/main" id="{BD631FE3-D981-8903-AD02-74303D8CF054}"/>
              </a:ext>
            </a:extLst>
          </p:cNvPr>
          <p:cNvSpPr/>
          <p:nvPr/>
        </p:nvSpPr>
        <p:spPr>
          <a:xfrm>
            <a:off x="4079266" y="85984"/>
            <a:ext cx="3540182" cy="38556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marL="0" lvl="0" indent="0" algn="l" rtl="0">
              <a:lnSpc>
                <a:spcPct val="115000"/>
              </a:lnSpc>
              <a:spcBef>
                <a:spcPts val="0"/>
              </a:spcBef>
              <a:spcAft>
                <a:spcPts val="0"/>
              </a:spcAft>
              <a:buNone/>
            </a:pPr>
            <a:r>
              <a:rPr lang="en-MY">
                <a:solidFill>
                  <a:schemeClr val="tx1"/>
                </a:solidFill>
                <a:latin typeface="Outfit ExtraBold"/>
                <a:ea typeface="Outfit ExtraBold"/>
                <a:cs typeface="Outfit ExtraBold"/>
                <a:sym typeface="Outfit ExtraBold"/>
              </a:rPr>
              <a:t>Top Feature Influence to Churn rate</a:t>
            </a:r>
            <a:endParaRPr lang="en-MY" sz="1400">
              <a:solidFill>
                <a:schemeClr val="tx1"/>
              </a:solidFill>
              <a:latin typeface="Outfit ExtraBold"/>
              <a:ea typeface="Outfit ExtraBold"/>
              <a:cs typeface="Outfit ExtraBold"/>
              <a:sym typeface="Outfit ExtraBold"/>
            </a:endParaRPr>
          </a:p>
        </p:txBody>
      </p:sp>
      <p:sp>
        <p:nvSpPr>
          <p:cNvPr id="14" name="Google Shape;3264;p39">
            <a:extLst>
              <a:ext uri="{FF2B5EF4-FFF2-40B4-BE49-F238E27FC236}">
                <a16:creationId xmlns:a16="http://schemas.microsoft.com/office/drawing/2014/main" id="{5DF1211A-1C83-1EF2-0AB8-4A27F7963018}"/>
              </a:ext>
            </a:extLst>
          </p:cNvPr>
          <p:cNvSpPr txBox="1"/>
          <p:nvPr/>
        </p:nvSpPr>
        <p:spPr>
          <a:xfrm flipH="1">
            <a:off x="-81829" y="692337"/>
            <a:ext cx="2930236" cy="315052"/>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 sz="800" b="1">
                <a:solidFill>
                  <a:schemeClr val="accent1"/>
                </a:solidFill>
                <a:latin typeface="Outfit"/>
                <a:ea typeface="Outfit"/>
                <a:cs typeface="Outfit"/>
                <a:sym typeface="Outfit"/>
              </a:rPr>
              <a:t>Month to month Contract Contribute 42.71 %</a:t>
            </a:r>
            <a:endParaRPr sz="800" b="1">
              <a:solidFill>
                <a:schemeClr val="accent1"/>
              </a:solidFill>
              <a:latin typeface="Outfit"/>
              <a:ea typeface="Outfit"/>
              <a:cs typeface="Outfit"/>
              <a:sym typeface="Outfit"/>
            </a:endParaRPr>
          </a:p>
        </p:txBody>
      </p:sp>
      <p:sp>
        <p:nvSpPr>
          <p:cNvPr id="15" name="Google Shape;3264;p39">
            <a:extLst>
              <a:ext uri="{FF2B5EF4-FFF2-40B4-BE49-F238E27FC236}">
                <a16:creationId xmlns:a16="http://schemas.microsoft.com/office/drawing/2014/main" id="{C4BFB7B8-4FC8-DC35-0F71-70C69199170D}"/>
              </a:ext>
            </a:extLst>
          </p:cNvPr>
          <p:cNvSpPr txBox="1"/>
          <p:nvPr/>
        </p:nvSpPr>
        <p:spPr>
          <a:xfrm flipH="1">
            <a:off x="2848407" y="692337"/>
            <a:ext cx="2930236" cy="315052"/>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 sz="800" b="1">
                <a:solidFill>
                  <a:schemeClr val="accent1"/>
                </a:solidFill>
                <a:latin typeface="Outfit"/>
                <a:ea typeface="Outfit"/>
                <a:cs typeface="Outfit"/>
                <a:sym typeface="Outfit"/>
              </a:rPr>
              <a:t>No Internet Service Contract Contribute 41.64 %</a:t>
            </a:r>
            <a:endParaRPr sz="800" b="1">
              <a:solidFill>
                <a:schemeClr val="accent1"/>
              </a:solidFill>
              <a:latin typeface="Outfit"/>
              <a:ea typeface="Outfit"/>
              <a:cs typeface="Outfit"/>
              <a:sym typeface="Outfit"/>
            </a:endParaRPr>
          </a:p>
        </p:txBody>
      </p:sp>
      <p:sp>
        <p:nvSpPr>
          <p:cNvPr id="16" name="Google Shape;3264;p39">
            <a:extLst>
              <a:ext uri="{FF2B5EF4-FFF2-40B4-BE49-F238E27FC236}">
                <a16:creationId xmlns:a16="http://schemas.microsoft.com/office/drawing/2014/main" id="{737AD443-35F9-3161-5BE4-F391A6882CC4}"/>
              </a:ext>
            </a:extLst>
          </p:cNvPr>
          <p:cNvSpPr txBox="1"/>
          <p:nvPr/>
        </p:nvSpPr>
        <p:spPr>
          <a:xfrm flipH="1">
            <a:off x="5473842" y="692337"/>
            <a:ext cx="2930236" cy="315052"/>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 sz="800" b="1">
                <a:solidFill>
                  <a:schemeClr val="accent1"/>
                </a:solidFill>
                <a:latin typeface="Outfit"/>
                <a:ea typeface="Outfit"/>
                <a:cs typeface="Outfit"/>
                <a:sym typeface="Outfit"/>
              </a:rPr>
              <a:t>High Monthly Charge Contribute 33.98 %</a:t>
            </a:r>
            <a:endParaRPr sz="800" b="1">
              <a:solidFill>
                <a:schemeClr val="accent1"/>
              </a:solidFill>
              <a:latin typeface="Outfit"/>
              <a:ea typeface="Outfit"/>
              <a:cs typeface="Outfit"/>
              <a:sym typeface="Outfit"/>
            </a:endParaRPr>
          </a:p>
        </p:txBody>
      </p:sp>
      <p:sp>
        <p:nvSpPr>
          <p:cNvPr id="17" name="Google Shape;3264;p39">
            <a:extLst>
              <a:ext uri="{FF2B5EF4-FFF2-40B4-BE49-F238E27FC236}">
                <a16:creationId xmlns:a16="http://schemas.microsoft.com/office/drawing/2014/main" id="{4F771B96-B665-5D5A-A232-01A50BBAD316}"/>
              </a:ext>
            </a:extLst>
          </p:cNvPr>
          <p:cNvSpPr txBox="1"/>
          <p:nvPr/>
        </p:nvSpPr>
        <p:spPr>
          <a:xfrm flipH="1">
            <a:off x="-270528" y="2770911"/>
            <a:ext cx="2930236" cy="315052"/>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 sz="800" b="1">
                <a:solidFill>
                  <a:schemeClr val="accent1"/>
                </a:solidFill>
                <a:latin typeface="Outfit"/>
                <a:ea typeface="Outfit"/>
                <a:cs typeface="Outfit"/>
                <a:sym typeface="Outfit"/>
              </a:rPr>
              <a:t>No Online Security Contribute 41.77 %</a:t>
            </a:r>
            <a:endParaRPr sz="800" b="1">
              <a:solidFill>
                <a:schemeClr val="accent1"/>
              </a:solidFill>
              <a:latin typeface="Outfit"/>
              <a:ea typeface="Outfit"/>
              <a:cs typeface="Outfit"/>
              <a:sym typeface="Outfit"/>
            </a:endParaRPr>
          </a:p>
        </p:txBody>
      </p:sp>
      <p:sp>
        <p:nvSpPr>
          <p:cNvPr id="18" name="Google Shape;3264;p39">
            <a:extLst>
              <a:ext uri="{FF2B5EF4-FFF2-40B4-BE49-F238E27FC236}">
                <a16:creationId xmlns:a16="http://schemas.microsoft.com/office/drawing/2014/main" id="{F7F72A23-CD4A-8868-D561-1E6E4635A083}"/>
              </a:ext>
            </a:extLst>
          </p:cNvPr>
          <p:cNvSpPr txBox="1"/>
          <p:nvPr/>
        </p:nvSpPr>
        <p:spPr>
          <a:xfrm flipH="1">
            <a:off x="5434634" y="2770911"/>
            <a:ext cx="2930236" cy="315052"/>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 sz="800" b="1">
                <a:solidFill>
                  <a:schemeClr val="accent1"/>
                </a:solidFill>
                <a:latin typeface="Outfit"/>
                <a:ea typeface="Outfit"/>
                <a:cs typeface="Outfit"/>
                <a:sym typeface="Outfit"/>
              </a:rPr>
              <a:t>Low Total Charges Contribute 36.85 %</a:t>
            </a:r>
            <a:endParaRPr sz="800" b="1">
              <a:solidFill>
                <a:schemeClr val="accent1"/>
              </a:solidFill>
              <a:latin typeface="Outfit"/>
              <a:ea typeface="Outfit"/>
              <a:cs typeface="Outfit"/>
              <a:sym typeface="Outfit"/>
            </a:endParaRPr>
          </a:p>
        </p:txBody>
      </p:sp>
      <p:sp>
        <p:nvSpPr>
          <p:cNvPr id="19" name="Google Shape;3264;p39">
            <a:extLst>
              <a:ext uri="{FF2B5EF4-FFF2-40B4-BE49-F238E27FC236}">
                <a16:creationId xmlns:a16="http://schemas.microsoft.com/office/drawing/2014/main" id="{062416CA-C6A6-1575-B494-DC68BF094267}"/>
              </a:ext>
            </a:extLst>
          </p:cNvPr>
          <p:cNvSpPr txBox="1"/>
          <p:nvPr/>
        </p:nvSpPr>
        <p:spPr>
          <a:xfrm flipH="1">
            <a:off x="2556076" y="2760382"/>
            <a:ext cx="2930236" cy="315052"/>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 sz="800" b="1">
                <a:solidFill>
                  <a:schemeClr val="accent1"/>
                </a:solidFill>
                <a:latin typeface="Outfit"/>
                <a:ea typeface="Outfit"/>
                <a:cs typeface="Outfit"/>
                <a:sym typeface="Outfit"/>
              </a:rPr>
              <a:t>Short Term Tenur Contribute 47.44 %</a:t>
            </a:r>
            <a:endParaRPr sz="800" b="1">
              <a:solidFill>
                <a:schemeClr val="accent1"/>
              </a:solidFill>
              <a:latin typeface="Outfit"/>
              <a:ea typeface="Outfit"/>
              <a:cs typeface="Outfit"/>
              <a:sym typeface="Outfit"/>
            </a:endParaRPr>
          </a:p>
        </p:txBody>
      </p:sp>
    </p:spTree>
    <p:extLst>
      <p:ext uri="{BB962C8B-B14F-4D97-AF65-F5344CB8AC3E}">
        <p14:creationId xmlns:p14="http://schemas.microsoft.com/office/powerpoint/2010/main" val="1595235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350" name="Google Shape;335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Provide Solution</a:t>
            </a:r>
            <a:endParaRPr u="sng"/>
          </a:p>
        </p:txBody>
      </p:sp>
      <p:sp>
        <p:nvSpPr>
          <p:cNvPr id="3352" name="Google Shape;3352;p44"/>
          <p:cNvSpPr txBox="1"/>
          <p:nvPr/>
        </p:nvSpPr>
        <p:spPr>
          <a:xfrm>
            <a:off x="4450119" y="3685756"/>
            <a:ext cx="3911099"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MY" sz="1000">
                <a:solidFill>
                  <a:schemeClr val="accent1"/>
                </a:solidFill>
                <a:latin typeface="Outfit ExtraBold"/>
                <a:ea typeface="Outfit ExtraBold"/>
                <a:cs typeface="Outfit ExtraBold"/>
                <a:sym typeface="Outfit ExtraBold"/>
              </a:rPr>
              <a:t>Early Warning Sytem for Retentation</a:t>
            </a:r>
          </a:p>
        </p:txBody>
      </p:sp>
      <p:sp>
        <p:nvSpPr>
          <p:cNvPr id="3353" name="Google Shape;3353;p44"/>
          <p:cNvSpPr txBox="1"/>
          <p:nvPr/>
        </p:nvSpPr>
        <p:spPr>
          <a:xfrm>
            <a:off x="470067" y="1248125"/>
            <a:ext cx="7704000" cy="2137200"/>
          </a:xfrm>
          <a:prstGeom prst="rect">
            <a:avLst/>
          </a:prstGeom>
          <a:noFill/>
          <a:ln>
            <a:noFill/>
          </a:ln>
        </p:spPr>
        <p:txBody>
          <a:bodyPr spcFirstLastPara="1" wrap="square" lIns="91425" tIns="91425" rIns="91425" bIns="91425" anchor="t" anchorCtr="0">
            <a:noAutofit/>
          </a:bodyPr>
          <a:lstStyle/>
          <a:p>
            <a:pPr marL="139700" lvl="0" algn="l" rtl="0">
              <a:lnSpc>
                <a:spcPct val="115000"/>
              </a:lnSpc>
              <a:spcBef>
                <a:spcPts val="1500"/>
              </a:spcBef>
              <a:spcAft>
                <a:spcPts val="0"/>
              </a:spcAft>
              <a:buClr>
                <a:schemeClr val="dk2"/>
              </a:buClr>
              <a:buSzPts val="1400"/>
            </a:pPr>
            <a:endParaRPr lang="en-GB">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GB" b="1"/>
              <a:t>Focus on Customers with Month-to-Month Contracts</a:t>
            </a:r>
            <a:r>
              <a:rPr lang="en-GB" b="1">
                <a:solidFill>
                  <a:schemeClr val="dk2"/>
                </a:solidFill>
                <a:latin typeface="Lato"/>
                <a:ea typeface="Lato"/>
                <a:cs typeface="Lato"/>
                <a:sym typeface="Lato"/>
              </a:rPr>
              <a:t>: </a:t>
            </a:r>
          </a:p>
          <a:p>
            <a:pPr marL="457200" lvl="0" indent="-317500" algn="l" rtl="0">
              <a:lnSpc>
                <a:spcPct val="115000"/>
              </a:lnSpc>
              <a:spcBef>
                <a:spcPts val="0"/>
              </a:spcBef>
              <a:spcAft>
                <a:spcPts val="0"/>
              </a:spcAft>
              <a:buClr>
                <a:schemeClr val="dk2"/>
              </a:buClr>
              <a:buSzPts val="1400"/>
              <a:buFont typeface="Lato"/>
              <a:buChar char="➔"/>
            </a:pPr>
            <a:endParaRPr lang="en-GB" b="1">
              <a:solidFill>
                <a:schemeClr val="dk2"/>
              </a:solidFill>
              <a:latin typeface="Lato"/>
              <a:ea typeface="Lato"/>
              <a:cs typeface="Lato"/>
              <a:sym typeface="Lato"/>
            </a:endParaRPr>
          </a:p>
          <a:p>
            <a:pPr marL="457200" indent="-317500">
              <a:lnSpc>
                <a:spcPct val="115000"/>
              </a:lnSpc>
              <a:buClr>
                <a:schemeClr val="dk2"/>
              </a:buClr>
              <a:buSzPts val="1400"/>
              <a:buFont typeface="Lato"/>
              <a:buChar char="➔"/>
            </a:pPr>
            <a:r>
              <a:rPr lang="en-GB" b="1"/>
              <a:t>Focus on High Monthly Charges Customers</a:t>
            </a:r>
            <a:r>
              <a:rPr lang="en-GB" b="1">
                <a:solidFill>
                  <a:schemeClr val="dk2"/>
                </a:solidFill>
                <a:latin typeface="Lato"/>
                <a:ea typeface="Lato"/>
                <a:cs typeface="Lato"/>
                <a:sym typeface="Lato"/>
              </a:rPr>
              <a:t>:</a:t>
            </a:r>
            <a:r>
              <a:rPr lang="en-GB">
                <a:solidFill>
                  <a:schemeClr val="dk2"/>
                </a:solidFill>
                <a:latin typeface="Lato"/>
                <a:ea typeface="Lato"/>
                <a:cs typeface="Lato"/>
                <a:sym typeface="Lato"/>
              </a:rPr>
              <a:t> </a:t>
            </a:r>
            <a:endParaRPr lang="en-GB" b="1">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endParaRPr lang="en-GB" b="1">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GB" b="1"/>
              <a:t>Addressing Issues with Short-Term Tenure Customers:  </a:t>
            </a:r>
          </a:p>
          <a:p>
            <a:pPr marL="457200" lvl="0" indent="-317500" algn="l" rtl="0">
              <a:lnSpc>
                <a:spcPct val="115000"/>
              </a:lnSpc>
              <a:spcBef>
                <a:spcPts val="0"/>
              </a:spcBef>
              <a:spcAft>
                <a:spcPts val="0"/>
              </a:spcAft>
              <a:buClr>
                <a:schemeClr val="dk2"/>
              </a:buClr>
              <a:buSzPts val="1400"/>
              <a:buFont typeface="Lato"/>
              <a:buChar char="➔"/>
            </a:pPr>
            <a:endParaRPr lang="en-GB" b="1"/>
          </a:p>
          <a:p>
            <a:pPr marL="457200" lvl="0" indent="-317500" algn="l" rtl="0">
              <a:lnSpc>
                <a:spcPct val="115000"/>
              </a:lnSpc>
              <a:spcBef>
                <a:spcPts val="0"/>
              </a:spcBef>
              <a:spcAft>
                <a:spcPts val="0"/>
              </a:spcAft>
              <a:buClr>
                <a:schemeClr val="dk2"/>
              </a:buClr>
              <a:buSzPts val="1400"/>
              <a:buFont typeface="Lato"/>
              <a:buChar char="➔"/>
            </a:pPr>
            <a:r>
              <a:rPr lang="en-GB" b="1"/>
              <a:t>Addressing Issues with OnlineSecurity and TechSupport:</a:t>
            </a:r>
          </a:p>
          <a:p>
            <a:pPr marL="457200" lvl="0" indent="-317500" algn="l" rtl="0">
              <a:lnSpc>
                <a:spcPct val="115000"/>
              </a:lnSpc>
              <a:spcBef>
                <a:spcPts val="0"/>
              </a:spcBef>
              <a:spcAft>
                <a:spcPts val="0"/>
              </a:spcAft>
              <a:buClr>
                <a:schemeClr val="dk2"/>
              </a:buClr>
              <a:buSzPts val="1400"/>
              <a:buFont typeface="Lato"/>
              <a:buChar char="➔"/>
            </a:pPr>
            <a:endParaRPr lang="en-GB" b="1"/>
          </a:p>
          <a:p>
            <a:pPr marL="457200" lvl="0" indent="-317500" algn="l" rtl="0">
              <a:lnSpc>
                <a:spcPct val="115000"/>
              </a:lnSpc>
              <a:spcBef>
                <a:spcPts val="0"/>
              </a:spcBef>
              <a:spcAft>
                <a:spcPts val="0"/>
              </a:spcAft>
              <a:buClr>
                <a:schemeClr val="dk2"/>
              </a:buClr>
              <a:buSzPts val="1400"/>
              <a:buFont typeface="Lato"/>
              <a:buChar char="➔"/>
            </a:pPr>
            <a:r>
              <a:rPr lang="en-GB" b="1"/>
              <a:t>Utilizing ML Models for Churn Prediction:</a:t>
            </a:r>
            <a:endParaRPr lang="en-GB" b="1">
              <a:solidFill>
                <a:schemeClr val="dk2"/>
              </a:solidFill>
              <a:latin typeface="Lato"/>
              <a:ea typeface="Lato"/>
              <a:cs typeface="Lato"/>
              <a:sym typeface="Lato"/>
            </a:endParaRPr>
          </a:p>
        </p:txBody>
      </p:sp>
      <p:sp>
        <p:nvSpPr>
          <p:cNvPr id="17" name="Google Shape;3352;p44">
            <a:extLst>
              <a:ext uri="{FF2B5EF4-FFF2-40B4-BE49-F238E27FC236}">
                <a16:creationId xmlns:a16="http://schemas.microsoft.com/office/drawing/2014/main" id="{2EE7FD74-FAB7-E59D-4672-CBEC6B747B7E}"/>
              </a:ext>
            </a:extLst>
          </p:cNvPr>
          <p:cNvSpPr txBox="1"/>
          <p:nvPr/>
        </p:nvSpPr>
        <p:spPr>
          <a:xfrm>
            <a:off x="5454575" y="1729706"/>
            <a:ext cx="3911099"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MY" sz="1000">
                <a:solidFill>
                  <a:schemeClr val="accent1"/>
                </a:solidFill>
                <a:latin typeface="Outfit ExtraBold"/>
                <a:ea typeface="Outfit ExtraBold"/>
                <a:cs typeface="Outfit ExtraBold"/>
                <a:sym typeface="Outfit ExtraBold"/>
              </a:rPr>
              <a:t>Introduce Customized Plans</a:t>
            </a:r>
          </a:p>
        </p:txBody>
      </p:sp>
      <p:sp>
        <p:nvSpPr>
          <p:cNvPr id="18" name="Google Shape;3352;p44">
            <a:extLst>
              <a:ext uri="{FF2B5EF4-FFF2-40B4-BE49-F238E27FC236}">
                <a16:creationId xmlns:a16="http://schemas.microsoft.com/office/drawing/2014/main" id="{81423CAD-217F-DD10-4EC9-5F1F4D350F41}"/>
              </a:ext>
            </a:extLst>
          </p:cNvPr>
          <p:cNvSpPr txBox="1"/>
          <p:nvPr/>
        </p:nvSpPr>
        <p:spPr>
          <a:xfrm>
            <a:off x="4735126" y="2230715"/>
            <a:ext cx="3911099"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MY" sz="1000">
                <a:solidFill>
                  <a:schemeClr val="accent1"/>
                </a:solidFill>
                <a:latin typeface="Outfit ExtraBold"/>
                <a:ea typeface="Outfit ExtraBold"/>
                <a:cs typeface="Outfit ExtraBold"/>
                <a:sym typeface="Outfit ExtraBold"/>
              </a:rPr>
              <a:t>Customer Retention Strategy</a:t>
            </a:r>
          </a:p>
        </p:txBody>
      </p:sp>
      <p:sp>
        <p:nvSpPr>
          <p:cNvPr id="19" name="Google Shape;3352;p44">
            <a:extLst>
              <a:ext uri="{FF2B5EF4-FFF2-40B4-BE49-F238E27FC236}">
                <a16:creationId xmlns:a16="http://schemas.microsoft.com/office/drawing/2014/main" id="{FC764ECB-A4B4-0C78-212A-DDB58BB57300}"/>
              </a:ext>
            </a:extLst>
          </p:cNvPr>
          <p:cNvSpPr txBox="1"/>
          <p:nvPr/>
        </p:nvSpPr>
        <p:spPr>
          <a:xfrm>
            <a:off x="5677236" y="2706293"/>
            <a:ext cx="3911099"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MY" sz="1000">
                <a:solidFill>
                  <a:schemeClr val="accent1"/>
                </a:solidFill>
                <a:latin typeface="Outfit ExtraBold"/>
                <a:ea typeface="Outfit ExtraBold"/>
                <a:cs typeface="Outfit ExtraBold"/>
                <a:sym typeface="Outfit ExtraBold"/>
              </a:rPr>
              <a:t>Focus on Retaining Short-Term Tenure Customers</a:t>
            </a:r>
          </a:p>
        </p:txBody>
      </p:sp>
      <p:sp>
        <p:nvSpPr>
          <p:cNvPr id="20" name="Google Shape;3352;p44">
            <a:extLst>
              <a:ext uri="{FF2B5EF4-FFF2-40B4-BE49-F238E27FC236}">
                <a16:creationId xmlns:a16="http://schemas.microsoft.com/office/drawing/2014/main" id="{ECCBDF7C-9B92-80CE-DB3E-C4C37BAA8600}"/>
              </a:ext>
            </a:extLst>
          </p:cNvPr>
          <p:cNvSpPr txBox="1"/>
          <p:nvPr/>
        </p:nvSpPr>
        <p:spPr>
          <a:xfrm>
            <a:off x="5808854" y="3200621"/>
            <a:ext cx="3911099"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MY" sz="1000">
                <a:solidFill>
                  <a:schemeClr val="accent1"/>
                </a:solidFill>
                <a:latin typeface="Outfit ExtraBold"/>
                <a:ea typeface="Outfit ExtraBold"/>
                <a:cs typeface="Outfit ExtraBold"/>
                <a:sym typeface="Outfit ExtraBold"/>
              </a:rPr>
              <a:t>Enhance Acces to Technical Support</a:t>
            </a:r>
          </a:p>
        </p:txBody>
      </p:sp>
      <p:sp>
        <p:nvSpPr>
          <p:cNvPr id="21" name="Rectangle: Rounded Corners 20">
            <a:extLst>
              <a:ext uri="{FF2B5EF4-FFF2-40B4-BE49-F238E27FC236}">
                <a16:creationId xmlns:a16="http://schemas.microsoft.com/office/drawing/2014/main" id="{F4AEE2D1-73C0-92F2-F8D0-6ED877D0CFD7}"/>
              </a:ext>
            </a:extLst>
          </p:cNvPr>
          <p:cNvSpPr/>
          <p:nvPr/>
        </p:nvSpPr>
        <p:spPr>
          <a:xfrm>
            <a:off x="781885" y="1180931"/>
            <a:ext cx="3540182" cy="38556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marL="0" lvl="0" indent="0" algn="l" rtl="0">
              <a:lnSpc>
                <a:spcPct val="115000"/>
              </a:lnSpc>
              <a:spcBef>
                <a:spcPts val="0"/>
              </a:spcBef>
              <a:spcAft>
                <a:spcPts val="0"/>
              </a:spcAft>
              <a:buNone/>
            </a:pPr>
            <a:r>
              <a:rPr lang="en-MY" sz="1400">
                <a:solidFill>
                  <a:schemeClr val="tx1"/>
                </a:solidFill>
                <a:latin typeface="Outfit ExtraBold"/>
                <a:ea typeface="Outfit ExtraBold"/>
                <a:cs typeface="Outfit ExtraBold"/>
                <a:sym typeface="Outfit ExtraBold"/>
              </a:rPr>
              <a:t>Recommendations for reducing churn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6" name="Google Shape;2596;p28"/>
          <p:cNvSpPr txBox="1">
            <a:spLocks noGrp="1"/>
          </p:cNvSpPr>
          <p:nvPr>
            <p:ph type="title"/>
          </p:nvPr>
        </p:nvSpPr>
        <p:spPr>
          <a:xfrm>
            <a:off x="615776" y="6119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u="sng"/>
              <a:t>Table of Content</a:t>
            </a:r>
          </a:p>
        </p:txBody>
      </p:sp>
      <p:graphicFrame>
        <p:nvGraphicFramePr>
          <p:cNvPr id="2597" name="Google Shape;2597;p28"/>
          <p:cNvGraphicFramePr/>
          <p:nvPr>
            <p:extLst>
              <p:ext uri="{D42A27DB-BD31-4B8C-83A1-F6EECF244321}">
                <p14:modId xmlns:p14="http://schemas.microsoft.com/office/powerpoint/2010/main" val="2552456994"/>
              </p:ext>
            </p:extLst>
          </p:nvPr>
        </p:nvGraphicFramePr>
        <p:xfrm>
          <a:off x="720000" y="642972"/>
          <a:ext cx="7688000" cy="2266458"/>
        </p:xfrm>
        <a:graphic>
          <a:graphicData uri="http://schemas.openxmlformats.org/drawingml/2006/table">
            <a:tbl>
              <a:tblPr>
                <a:noFill/>
                <a:tableStyleId>{5763A5E2-3FBB-4E5A-98C5-F20C1C9C6EDF}</a:tableStyleId>
              </a:tblPr>
              <a:tblGrid>
                <a:gridCol w="2233900">
                  <a:extLst>
                    <a:ext uri="{9D8B030D-6E8A-4147-A177-3AD203B41FA5}">
                      <a16:colId xmlns:a16="http://schemas.microsoft.com/office/drawing/2014/main" val="20000"/>
                    </a:ext>
                  </a:extLst>
                </a:gridCol>
                <a:gridCol w="5454100">
                  <a:extLst>
                    <a:ext uri="{9D8B030D-6E8A-4147-A177-3AD203B41FA5}">
                      <a16:colId xmlns:a16="http://schemas.microsoft.com/office/drawing/2014/main" val="20001"/>
                    </a:ext>
                  </a:extLst>
                </a:gridCol>
              </a:tblGrid>
              <a:tr h="377743">
                <a:tc>
                  <a:txBody>
                    <a:bodyPr/>
                    <a:lstStyle/>
                    <a:p>
                      <a:pPr marL="0" lvl="0" indent="0" algn="l" rtl="0">
                        <a:spcBef>
                          <a:spcPts val="0"/>
                        </a:spcBef>
                        <a:spcAft>
                          <a:spcPts val="0"/>
                        </a:spcAft>
                        <a:buNone/>
                      </a:pPr>
                      <a:r>
                        <a:rPr lang="en-MY" sz="1100" u="none">
                          <a:solidFill>
                            <a:schemeClr val="accent2"/>
                          </a:solidFill>
                          <a:latin typeface="Outfit ExtraBold"/>
                          <a:ea typeface="Outfit ExtraBold"/>
                          <a:cs typeface="Outfit ExtraBold"/>
                          <a:sym typeface="Outfit ExtraBold"/>
                        </a:rPr>
                        <a:t>Self Introduction</a:t>
                      </a:r>
                      <a:endParaRPr sz="1100" u="none">
                        <a:solidFill>
                          <a:schemeClr val="accent2"/>
                        </a:solidFill>
                        <a:latin typeface="Outfit ExtraBold"/>
                        <a:ea typeface="Outfit ExtraBold"/>
                        <a:cs typeface="Outfit ExtraBold"/>
                        <a:sym typeface="Outfit ExtraBold"/>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Font typeface="Arial" panose="020B0604020202020204" pitchFamily="34" charset="0"/>
                        <a:buNone/>
                      </a:pPr>
                      <a:endParaRPr lang="en-MY"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7743">
                <a:tc>
                  <a:txBody>
                    <a:bodyPr/>
                    <a:lstStyle/>
                    <a:p>
                      <a:pPr marL="0" lvl="0" indent="0" algn="l" rtl="0">
                        <a:spcBef>
                          <a:spcPts val="0"/>
                        </a:spcBef>
                        <a:spcAft>
                          <a:spcPts val="0"/>
                        </a:spcAft>
                        <a:buNone/>
                      </a:pPr>
                      <a:r>
                        <a:rPr lang="en-MY" sz="1100" u="none">
                          <a:solidFill>
                            <a:schemeClr val="accent2"/>
                          </a:solidFill>
                          <a:latin typeface="Outfit ExtraBold"/>
                          <a:ea typeface="Outfit ExtraBold"/>
                          <a:cs typeface="Outfit ExtraBold"/>
                          <a:sym typeface="Outfit ExtraBold"/>
                        </a:rPr>
                        <a:t>Course Timeline</a:t>
                      </a:r>
                      <a:endParaRPr sz="1100" u="none">
                        <a:solidFill>
                          <a:schemeClr val="accent2"/>
                        </a:solidFill>
                        <a:latin typeface="Outfit ExtraBold"/>
                        <a:ea typeface="Outfit ExtraBold"/>
                        <a:cs typeface="Outfit ExtraBold"/>
                        <a:sym typeface="Outfit ExtraBold"/>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endParaRPr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77743">
                <a:tc>
                  <a:txBody>
                    <a:bodyPr/>
                    <a:lstStyle/>
                    <a:p>
                      <a:pPr marL="0" lvl="0" indent="0" algn="l" rtl="0">
                        <a:spcBef>
                          <a:spcPts val="0"/>
                        </a:spcBef>
                        <a:spcAft>
                          <a:spcPts val="0"/>
                        </a:spcAft>
                        <a:buNone/>
                      </a:pPr>
                      <a:r>
                        <a:rPr lang="en-MY" sz="1100" u="none">
                          <a:solidFill>
                            <a:schemeClr val="accent2"/>
                          </a:solidFill>
                          <a:latin typeface="Outfit ExtraBold"/>
                          <a:ea typeface="Outfit ExtraBold"/>
                          <a:cs typeface="Outfit ExtraBold"/>
                          <a:sym typeface="Outfit ExtraBold"/>
                        </a:rPr>
                        <a:t>Technology Stack</a:t>
                      </a: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endParaRPr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7774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100" u="none">
                          <a:solidFill>
                            <a:schemeClr val="accent2"/>
                          </a:solidFill>
                          <a:latin typeface="Outfit ExtraBold"/>
                          <a:ea typeface="Outfit ExtraBold"/>
                          <a:cs typeface="Outfit ExtraBold"/>
                          <a:sym typeface="Outfit ExtraBold"/>
                        </a:rPr>
                        <a:t>Project Overview &amp; Problem Statement</a:t>
                      </a: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endParaRPr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377743">
                <a:tc>
                  <a:txBody>
                    <a:bodyPr/>
                    <a:lstStyle/>
                    <a:p>
                      <a:pPr marL="0" lvl="0" indent="0" algn="l" rtl="0">
                        <a:spcBef>
                          <a:spcPts val="0"/>
                        </a:spcBef>
                        <a:spcAft>
                          <a:spcPts val="0"/>
                        </a:spcAft>
                        <a:buNone/>
                      </a:pPr>
                      <a:r>
                        <a:rPr lang="en-MY" sz="1100" u="none">
                          <a:solidFill>
                            <a:schemeClr val="accent2"/>
                          </a:solidFill>
                          <a:latin typeface="Outfit ExtraBold"/>
                          <a:ea typeface="Outfit ExtraBold"/>
                          <a:cs typeface="Outfit ExtraBold"/>
                          <a:sym typeface="Outfit ExtraBold"/>
                        </a:rPr>
                        <a:t>Objective</a:t>
                      </a: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377743">
                <a:tc>
                  <a:txBody>
                    <a:bodyPr/>
                    <a:lstStyle/>
                    <a:p>
                      <a:pPr marL="0" lvl="0" indent="0" algn="l" rtl="0">
                        <a:spcBef>
                          <a:spcPts val="0"/>
                        </a:spcBef>
                        <a:spcAft>
                          <a:spcPts val="0"/>
                        </a:spcAft>
                        <a:buNone/>
                      </a:pPr>
                      <a:r>
                        <a:rPr lang="en-MY" sz="1100">
                          <a:solidFill>
                            <a:schemeClr val="accent2"/>
                          </a:solidFill>
                          <a:latin typeface="Outfit ExtraBold"/>
                          <a:ea typeface="Outfit ExtraBold"/>
                          <a:cs typeface="Outfit ExtraBold"/>
                          <a:sym typeface="Outfit ExtraBold"/>
                        </a:rPr>
                        <a:t>Exploratory Data Analysis</a:t>
                      </a:r>
                      <a:endParaRPr sz="1100">
                        <a:solidFill>
                          <a:schemeClr val="accent2"/>
                        </a:solidFill>
                        <a:latin typeface="Outfit ExtraBold"/>
                        <a:ea typeface="Outfit ExtraBold"/>
                        <a:cs typeface="Outfit ExtraBold"/>
                        <a:sym typeface="Outfit ExtraBold"/>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Font typeface="+mj-lt"/>
                        <a:buNone/>
                      </a:pPr>
                      <a:endParaRPr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bl>
          </a:graphicData>
        </a:graphic>
      </p:graphicFrame>
      <p:graphicFrame>
        <p:nvGraphicFramePr>
          <p:cNvPr id="13" name="Google Shape;2597;p28">
            <a:extLst>
              <a:ext uri="{FF2B5EF4-FFF2-40B4-BE49-F238E27FC236}">
                <a16:creationId xmlns:a16="http://schemas.microsoft.com/office/drawing/2014/main" id="{69BD2EDC-D743-4496-2745-FB442FD521E7}"/>
              </a:ext>
            </a:extLst>
          </p:cNvPr>
          <p:cNvGraphicFramePr/>
          <p:nvPr>
            <p:extLst>
              <p:ext uri="{D42A27DB-BD31-4B8C-83A1-F6EECF244321}">
                <p14:modId xmlns:p14="http://schemas.microsoft.com/office/powerpoint/2010/main" val="1462536846"/>
              </p:ext>
            </p:extLst>
          </p:nvPr>
        </p:nvGraphicFramePr>
        <p:xfrm>
          <a:off x="721073" y="2909430"/>
          <a:ext cx="7688000" cy="1636149"/>
        </p:xfrm>
        <a:graphic>
          <a:graphicData uri="http://schemas.openxmlformats.org/drawingml/2006/table">
            <a:tbl>
              <a:tblPr>
                <a:noFill/>
                <a:tableStyleId>{5763A5E2-3FBB-4E5A-98C5-F20C1C9C6EDF}</a:tableStyleId>
              </a:tblPr>
              <a:tblGrid>
                <a:gridCol w="2245227">
                  <a:extLst>
                    <a:ext uri="{9D8B030D-6E8A-4147-A177-3AD203B41FA5}">
                      <a16:colId xmlns:a16="http://schemas.microsoft.com/office/drawing/2014/main" val="20000"/>
                    </a:ext>
                  </a:extLst>
                </a:gridCol>
                <a:gridCol w="5442773">
                  <a:extLst>
                    <a:ext uri="{9D8B030D-6E8A-4147-A177-3AD203B41FA5}">
                      <a16:colId xmlns:a16="http://schemas.microsoft.com/office/drawing/2014/main" val="20001"/>
                    </a:ext>
                  </a:extLst>
                </a:gridCol>
              </a:tblGrid>
              <a:tr h="377743">
                <a:tc>
                  <a:txBody>
                    <a:bodyPr/>
                    <a:lstStyle/>
                    <a:p>
                      <a:pPr marL="0" lvl="0" indent="0" algn="l" rtl="0">
                        <a:spcBef>
                          <a:spcPts val="0"/>
                        </a:spcBef>
                        <a:spcAft>
                          <a:spcPts val="0"/>
                        </a:spcAft>
                        <a:buNone/>
                      </a:pPr>
                      <a:r>
                        <a:rPr lang="en-MY" sz="1100" u="none">
                          <a:solidFill>
                            <a:schemeClr val="accent2"/>
                          </a:solidFill>
                          <a:latin typeface="Outfit ExtraBold"/>
                          <a:ea typeface="Outfit ExtraBold"/>
                          <a:cs typeface="Outfit ExtraBold"/>
                          <a:sym typeface="Outfit ExtraBold"/>
                        </a:rPr>
                        <a:t>Feature Impotance (Random Forest)</a:t>
                      </a:r>
                      <a:endParaRPr sz="1100" u="none">
                        <a:solidFill>
                          <a:schemeClr val="accent2"/>
                        </a:solidFill>
                        <a:latin typeface="Outfit ExtraBold"/>
                        <a:ea typeface="Outfit ExtraBold"/>
                        <a:cs typeface="Outfit ExtraBold"/>
                        <a:sym typeface="Outfit ExtraBold"/>
                      </a:endParaRPr>
                    </a:p>
                  </a:txBody>
                  <a:tcPr marL="91425" marR="91425" marT="0" marB="0" anchor="ctr">
                    <a:lnL w="9525" cap="flat" cmpd="sng">
                      <a:solidFill>
                        <a:schemeClr val="accent1"/>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171450" marR="0" lvl="0" indent="-171450" algn="l" rtl="0">
                        <a:lnSpc>
                          <a:spcPct val="100000"/>
                        </a:lnSpc>
                        <a:spcBef>
                          <a:spcPts val="0"/>
                        </a:spcBef>
                        <a:spcAft>
                          <a:spcPts val="1600"/>
                        </a:spcAft>
                        <a:buFont typeface="Wingdings" panose="05000000000000000000" pitchFamily="2" charset="2"/>
                        <a:buChar char="Ø"/>
                      </a:pPr>
                      <a:endParaRPr sz="1000">
                        <a:solidFill>
                          <a:schemeClr val="dk2"/>
                        </a:solidFill>
                        <a:latin typeface="Lato"/>
                        <a:ea typeface="Lato"/>
                        <a:cs typeface="Lato"/>
                        <a:sym typeface="Lato"/>
                      </a:endParaRPr>
                    </a:p>
                  </a:txBody>
                  <a:tcPr marL="91425" marR="91425" marT="0" marB="0" anchor="ctr">
                    <a:lnL w="9525" cap="flat" cmpd="sng" algn="ctr">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7774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MY" sz="1100" u="none">
                        <a:solidFill>
                          <a:schemeClr val="accent2"/>
                        </a:solidFill>
                        <a:latin typeface="Outfit ExtraBold"/>
                        <a:ea typeface="Outfit ExtraBold"/>
                        <a:cs typeface="Outfit ExtraBold"/>
                        <a:sym typeface="Outfit ExtraBold"/>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100" u="none">
                          <a:solidFill>
                            <a:schemeClr val="accent2"/>
                          </a:solidFill>
                          <a:latin typeface="Outfit ExtraBold"/>
                          <a:ea typeface="Outfit ExtraBold"/>
                          <a:cs typeface="Outfit ExtraBold"/>
                          <a:sym typeface="Outfit ExtraBold"/>
                        </a:rPr>
                        <a:t>Predictive Modeling</a:t>
                      </a:r>
                    </a:p>
                    <a:p>
                      <a:pPr marL="0" lvl="0" indent="0" algn="l" rtl="0">
                        <a:spcBef>
                          <a:spcPts val="0"/>
                        </a:spcBef>
                        <a:spcAft>
                          <a:spcPts val="0"/>
                        </a:spcAft>
                        <a:buNone/>
                      </a:pPr>
                      <a:endParaRPr sz="1100" u="sng">
                        <a:solidFill>
                          <a:schemeClr val="accent2"/>
                        </a:solidFill>
                        <a:latin typeface="Outfit ExtraBold"/>
                        <a:ea typeface="Outfit ExtraBold"/>
                        <a:cs typeface="Outfit ExtraBold"/>
                        <a:sym typeface="Outfit ExtraBold"/>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endParaRPr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77743">
                <a:tc>
                  <a:txBody>
                    <a:bodyPr/>
                    <a:lstStyle/>
                    <a:p>
                      <a:pPr marL="0" lvl="0" indent="0" algn="l" rtl="0">
                        <a:spcBef>
                          <a:spcPts val="0"/>
                        </a:spcBef>
                        <a:spcAft>
                          <a:spcPts val="0"/>
                        </a:spcAft>
                        <a:buNone/>
                      </a:pPr>
                      <a:r>
                        <a:rPr lang="en-MY" sz="1100" u="none">
                          <a:solidFill>
                            <a:schemeClr val="accent2"/>
                          </a:solidFill>
                          <a:latin typeface="Outfit ExtraBold"/>
                          <a:ea typeface="Outfit ExtraBold"/>
                          <a:cs typeface="Outfit ExtraBold"/>
                          <a:sym typeface="Outfit ExtraBold"/>
                        </a:rPr>
                        <a:t>Solution</a:t>
                      </a:r>
                      <a:endParaRPr sz="1100" u="none">
                        <a:solidFill>
                          <a:schemeClr val="accent2"/>
                        </a:solidFill>
                        <a:latin typeface="Outfit ExtraBold"/>
                        <a:ea typeface="Outfit ExtraBold"/>
                        <a:cs typeface="Outfit ExtraBold"/>
                        <a:sym typeface="Outfit ExtraBold"/>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endParaRPr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377743">
                <a:tc>
                  <a:txBody>
                    <a:bodyPr/>
                    <a:lstStyle/>
                    <a:p>
                      <a:pPr marL="0" lvl="0" indent="0" algn="l" rtl="0">
                        <a:spcBef>
                          <a:spcPts val="0"/>
                        </a:spcBef>
                        <a:spcAft>
                          <a:spcPts val="0"/>
                        </a:spcAft>
                        <a:buNone/>
                      </a:pPr>
                      <a:r>
                        <a:rPr lang="en-MY" sz="1100" u="none">
                          <a:solidFill>
                            <a:schemeClr val="accent2"/>
                          </a:solidFill>
                          <a:latin typeface="Outfit ExtraBold"/>
                          <a:ea typeface="Outfit ExtraBold"/>
                          <a:cs typeface="Outfit ExtraBold"/>
                          <a:sym typeface="Outfit ExtraBold"/>
                        </a:rPr>
                        <a:t>Project Timeline</a:t>
                      </a:r>
                      <a:endParaRPr sz="1100" u="none">
                        <a:solidFill>
                          <a:schemeClr val="accent2"/>
                        </a:solidFill>
                        <a:latin typeface="Outfit ExtraBold"/>
                        <a:ea typeface="Outfit ExtraBold"/>
                        <a:cs typeface="Outfit ExtraBold"/>
                        <a:sym typeface="Outfit ExtraBold"/>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bl>
          </a:graphicData>
        </a:graphic>
      </p:graphicFrame>
      <p:sp>
        <p:nvSpPr>
          <p:cNvPr id="14" name="Text Placeholder 2">
            <a:extLst>
              <a:ext uri="{FF2B5EF4-FFF2-40B4-BE49-F238E27FC236}">
                <a16:creationId xmlns:a16="http://schemas.microsoft.com/office/drawing/2014/main" id="{5978019F-74B5-65D2-BF15-5DCEB95164D1}"/>
              </a:ext>
            </a:extLst>
          </p:cNvPr>
          <p:cNvSpPr txBox="1">
            <a:spLocks/>
          </p:cNvSpPr>
          <p:nvPr/>
        </p:nvSpPr>
        <p:spPr>
          <a:xfrm>
            <a:off x="2888871" y="2538958"/>
            <a:ext cx="1247346"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a:t>
            </a:r>
            <a:r>
              <a:rPr lang="en-MY" sz="900"/>
              <a:t> </a:t>
            </a:r>
            <a:r>
              <a:rPr lang="en-MY" sz="900" b="1"/>
              <a:t>Data Inspection </a:t>
            </a:r>
          </a:p>
        </p:txBody>
      </p:sp>
      <p:sp>
        <p:nvSpPr>
          <p:cNvPr id="15" name="Text Placeholder 2">
            <a:extLst>
              <a:ext uri="{FF2B5EF4-FFF2-40B4-BE49-F238E27FC236}">
                <a16:creationId xmlns:a16="http://schemas.microsoft.com/office/drawing/2014/main" id="{B3871707-C484-D8A5-1461-0CDD4C5A5E4C}"/>
              </a:ext>
            </a:extLst>
          </p:cNvPr>
          <p:cNvSpPr txBox="1">
            <a:spLocks/>
          </p:cNvSpPr>
          <p:nvPr/>
        </p:nvSpPr>
        <p:spPr>
          <a:xfrm>
            <a:off x="3919655" y="2551144"/>
            <a:ext cx="2696001"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a:t>
            </a:r>
            <a:r>
              <a:rPr lang="en-MY" sz="900"/>
              <a:t> </a:t>
            </a:r>
            <a:r>
              <a:rPr lang="en-MY" sz="900" b="1"/>
              <a:t>Anamolies Detection (Distribution &amp; Boxplot</a:t>
            </a:r>
          </a:p>
        </p:txBody>
      </p:sp>
      <p:sp>
        <p:nvSpPr>
          <p:cNvPr id="16" name="Text Placeholder 2">
            <a:extLst>
              <a:ext uri="{FF2B5EF4-FFF2-40B4-BE49-F238E27FC236}">
                <a16:creationId xmlns:a16="http://schemas.microsoft.com/office/drawing/2014/main" id="{D3C1AD9F-2F3D-6415-1913-4CBB019900FC}"/>
              </a:ext>
            </a:extLst>
          </p:cNvPr>
          <p:cNvSpPr txBox="1">
            <a:spLocks/>
          </p:cNvSpPr>
          <p:nvPr/>
        </p:nvSpPr>
        <p:spPr>
          <a:xfrm>
            <a:off x="6433292" y="2538958"/>
            <a:ext cx="1974708"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 Segment dataset</a:t>
            </a:r>
          </a:p>
        </p:txBody>
      </p:sp>
      <p:sp>
        <p:nvSpPr>
          <p:cNvPr id="18" name="Text Placeholder 2">
            <a:extLst>
              <a:ext uri="{FF2B5EF4-FFF2-40B4-BE49-F238E27FC236}">
                <a16:creationId xmlns:a16="http://schemas.microsoft.com/office/drawing/2014/main" id="{ADB3B720-2A55-BE28-38A1-31504BD75D3D}"/>
              </a:ext>
            </a:extLst>
          </p:cNvPr>
          <p:cNvSpPr txBox="1">
            <a:spLocks/>
          </p:cNvSpPr>
          <p:nvPr/>
        </p:nvSpPr>
        <p:spPr>
          <a:xfrm>
            <a:off x="2805110" y="696695"/>
            <a:ext cx="3173126"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 Education, Work experience &amp; About me</a:t>
            </a:r>
          </a:p>
        </p:txBody>
      </p:sp>
      <p:sp>
        <p:nvSpPr>
          <p:cNvPr id="21" name="Text Placeholder 2">
            <a:extLst>
              <a:ext uri="{FF2B5EF4-FFF2-40B4-BE49-F238E27FC236}">
                <a16:creationId xmlns:a16="http://schemas.microsoft.com/office/drawing/2014/main" id="{ED7B050E-F12F-F02B-2AC5-67894BBBC143}"/>
              </a:ext>
            </a:extLst>
          </p:cNvPr>
          <p:cNvSpPr txBox="1">
            <a:spLocks/>
          </p:cNvSpPr>
          <p:nvPr/>
        </p:nvSpPr>
        <p:spPr>
          <a:xfrm>
            <a:off x="2839748" y="1061053"/>
            <a:ext cx="3173126"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 Month 1 until Month 6</a:t>
            </a:r>
          </a:p>
        </p:txBody>
      </p:sp>
      <p:sp>
        <p:nvSpPr>
          <p:cNvPr id="2" name="Text Placeholder 2">
            <a:extLst>
              <a:ext uri="{FF2B5EF4-FFF2-40B4-BE49-F238E27FC236}">
                <a16:creationId xmlns:a16="http://schemas.microsoft.com/office/drawing/2014/main" id="{299830D1-B3EF-4B3B-EF90-6F5EC43FD1E4}"/>
              </a:ext>
            </a:extLst>
          </p:cNvPr>
          <p:cNvSpPr txBox="1">
            <a:spLocks/>
          </p:cNvSpPr>
          <p:nvPr/>
        </p:nvSpPr>
        <p:spPr>
          <a:xfrm>
            <a:off x="2839748" y="3390309"/>
            <a:ext cx="1247346"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 Encoding  </a:t>
            </a:r>
          </a:p>
        </p:txBody>
      </p:sp>
      <p:sp>
        <p:nvSpPr>
          <p:cNvPr id="3" name="Text Placeholder 2">
            <a:extLst>
              <a:ext uri="{FF2B5EF4-FFF2-40B4-BE49-F238E27FC236}">
                <a16:creationId xmlns:a16="http://schemas.microsoft.com/office/drawing/2014/main" id="{A95EB416-80A7-CDB3-DA0F-28FD9FA0AF0C}"/>
              </a:ext>
            </a:extLst>
          </p:cNvPr>
          <p:cNvSpPr txBox="1">
            <a:spLocks/>
          </p:cNvSpPr>
          <p:nvPr/>
        </p:nvSpPr>
        <p:spPr>
          <a:xfrm>
            <a:off x="3512544" y="2972932"/>
            <a:ext cx="1427237"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a:t>
            </a:r>
            <a:r>
              <a:rPr lang="en-MY" sz="900"/>
              <a:t> </a:t>
            </a:r>
            <a:r>
              <a:rPr lang="en-MY" sz="900" b="1"/>
              <a:t>Random Forest ML</a:t>
            </a:r>
          </a:p>
        </p:txBody>
      </p:sp>
      <p:sp>
        <p:nvSpPr>
          <p:cNvPr id="4" name="Text Placeholder 2">
            <a:extLst>
              <a:ext uri="{FF2B5EF4-FFF2-40B4-BE49-F238E27FC236}">
                <a16:creationId xmlns:a16="http://schemas.microsoft.com/office/drawing/2014/main" id="{1DC1FE9A-10AC-9166-9C51-C1E4668FF353}"/>
              </a:ext>
            </a:extLst>
          </p:cNvPr>
          <p:cNvSpPr txBox="1">
            <a:spLocks/>
          </p:cNvSpPr>
          <p:nvPr/>
        </p:nvSpPr>
        <p:spPr>
          <a:xfrm>
            <a:off x="4688241" y="3382783"/>
            <a:ext cx="1660372"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 Hyperparameter Tuning</a:t>
            </a:r>
          </a:p>
        </p:txBody>
      </p:sp>
      <p:sp>
        <p:nvSpPr>
          <p:cNvPr id="5" name="Text Placeholder 2">
            <a:extLst>
              <a:ext uri="{FF2B5EF4-FFF2-40B4-BE49-F238E27FC236}">
                <a16:creationId xmlns:a16="http://schemas.microsoft.com/office/drawing/2014/main" id="{505FD6D1-4898-8348-7E8A-C2B303E82C6B}"/>
              </a:ext>
            </a:extLst>
          </p:cNvPr>
          <p:cNvSpPr txBox="1">
            <a:spLocks/>
          </p:cNvSpPr>
          <p:nvPr/>
        </p:nvSpPr>
        <p:spPr>
          <a:xfrm>
            <a:off x="6217040" y="2971756"/>
            <a:ext cx="1660372"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a:t>
            </a:r>
            <a:r>
              <a:rPr lang="en-MY" sz="900"/>
              <a:t> </a:t>
            </a:r>
            <a:r>
              <a:rPr lang="en-MY" sz="900" b="1"/>
              <a:t>Top of Feature</a:t>
            </a:r>
          </a:p>
        </p:txBody>
      </p:sp>
      <p:sp>
        <p:nvSpPr>
          <p:cNvPr id="6" name="Text Placeholder 2">
            <a:extLst>
              <a:ext uri="{FF2B5EF4-FFF2-40B4-BE49-F238E27FC236}">
                <a16:creationId xmlns:a16="http://schemas.microsoft.com/office/drawing/2014/main" id="{7D30891F-7059-A5DD-E2B5-6E74817D0179}"/>
              </a:ext>
            </a:extLst>
          </p:cNvPr>
          <p:cNvSpPr txBox="1">
            <a:spLocks/>
          </p:cNvSpPr>
          <p:nvPr/>
        </p:nvSpPr>
        <p:spPr>
          <a:xfrm>
            <a:off x="2843845" y="2962756"/>
            <a:ext cx="1247346"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a:t>
            </a:r>
            <a:r>
              <a:rPr lang="en-MY" sz="900"/>
              <a:t> </a:t>
            </a:r>
            <a:r>
              <a:rPr lang="en-MY" sz="900" b="1"/>
              <a:t>Encoding  </a:t>
            </a:r>
          </a:p>
        </p:txBody>
      </p:sp>
      <p:sp>
        <p:nvSpPr>
          <p:cNvPr id="7" name="Text Placeholder 2">
            <a:extLst>
              <a:ext uri="{FF2B5EF4-FFF2-40B4-BE49-F238E27FC236}">
                <a16:creationId xmlns:a16="http://schemas.microsoft.com/office/drawing/2014/main" id="{1585D23D-4E78-16ED-0848-EC9204494249}"/>
              </a:ext>
            </a:extLst>
          </p:cNvPr>
          <p:cNvSpPr txBox="1">
            <a:spLocks/>
          </p:cNvSpPr>
          <p:nvPr/>
        </p:nvSpPr>
        <p:spPr>
          <a:xfrm>
            <a:off x="3557463" y="3384340"/>
            <a:ext cx="1337398"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 Machine Learning </a:t>
            </a:r>
          </a:p>
        </p:txBody>
      </p:sp>
      <p:sp>
        <p:nvSpPr>
          <p:cNvPr id="9" name="Text Placeholder 2">
            <a:extLst>
              <a:ext uri="{FF2B5EF4-FFF2-40B4-BE49-F238E27FC236}">
                <a16:creationId xmlns:a16="http://schemas.microsoft.com/office/drawing/2014/main" id="{77D90A23-25F3-9AB5-645C-724F6F64F79D}"/>
              </a:ext>
            </a:extLst>
          </p:cNvPr>
          <p:cNvSpPr txBox="1">
            <a:spLocks/>
          </p:cNvSpPr>
          <p:nvPr/>
        </p:nvSpPr>
        <p:spPr>
          <a:xfrm>
            <a:off x="4688241" y="2976322"/>
            <a:ext cx="1660372"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a:t>
            </a:r>
            <a:r>
              <a:rPr lang="en-MY" sz="900"/>
              <a:t> </a:t>
            </a:r>
            <a:r>
              <a:rPr lang="en-MY" sz="900" b="1"/>
              <a:t>Hyperparameter Tuning</a:t>
            </a:r>
          </a:p>
        </p:txBody>
      </p:sp>
      <p:sp>
        <p:nvSpPr>
          <p:cNvPr id="10" name="Text Placeholder 2">
            <a:extLst>
              <a:ext uri="{FF2B5EF4-FFF2-40B4-BE49-F238E27FC236}">
                <a16:creationId xmlns:a16="http://schemas.microsoft.com/office/drawing/2014/main" id="{7D826405-C827-F192-2D7C-DAB9CB5F623B}"/>
              </a:ext>
            </a:extLst>
          </p:cNvPr>
          <p:cNvSpPr txBox="1">
            <a:spLocks/>
          </p:cNvSpPr>
          <p:nvPr/>
        </p:nvSpPr>
        <p:spPr>
          <a:xfrm>
            <a:off x="6217040" y="3377714"/>
            <a:ext cx="1660372"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t>- Result &amp; Top Feature</a:t>
            </a:r>
          </a:p>
        </p:txBody>
      </p:sp>
      <p:sp>
        <p:nvSpPr>
          <p:cNvPr id="19" name="Text Placeholder 2">
            <a:extLst>
              <a:ext uri="{FF2B5EF4-FFF2-40B4-BE49-F238E27FC236}">
                <a16:creationId xmlns:a16="http://schemas.microsoft.com/office/drawing/2014/main" id="{9D9265B8-49FD-2F58-CB55-D3CC29A787F0}"/>
              </a:ext>
            </a:extLst>
          </p:cNvPr>
          <p:cNvSpPr txBox="1">
            <a:spLocks/>
          </p:cNvSpPr>
          <p:nvPr/>
        </p:nvSpPr>
        <p:spPr>
          <a:xfrm>
            <a:off x="2839748" y="3790801"/>
            <a:ext cx="3311474"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buNone/>
            </a:pPr>
            <a:r>
              <a:rPr lang="en-MY" sz="900" b="1">
                <a:solidFill>
                  <a:schemeClr val="tx1"/>
                </a:solidFill>
                <a:latin typeface="Lato" panose="020F0502020204030203" pitchFamily="34" charset="0"/>
                <a:ea typeface="Lato" panose="020F0502020204030203" pitchFamily="34" charset="0"/>
                <a:cs typeface="Lato" panose="020F0502020204030203" pitchFamily="34" charset="0"/>
              </a:rPr>
              <a:t>- </a:t>
            </a:r>
            <a:r>
              <a:rPr lang="en-MY" sz="900" b="1">
                <a:solidFill>
                  <a:schemeClr val="tx1"/>
                </a:solidFill>
                <a:latin typeface="Lato" panose="020F0502020204030203" pitchFamily="34" charset="0"/>
                <a:ea typeface="Lato" panose="020F0502020204030203" pitchFamily="34" charset="0"/>
                <a:cs typeface="Lato" panose="020F0502020204030203" pitchFamily="34" charset="0"/>
                <a:sym typeface="Outfit ExtraBold"/>
              </a:rPr>
              <a:t>Recommendations for reducing churn</a:t>
            </a:r>
          </a:p>
          <a:p>
            <a:pPr marL="139700" indent="0">
              <a:buNone/>
            </a:pPr>
            <a:endParaRPr lang="en-MY" sz="900" b="1">
              <a:solidFill>
                <a:schemeClr val="tx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20" name="Table 19">
            <a:extLst>
              <a:ext uri="{FF2B5EF4-FFF2-40B4-BE49-F238E27FC236}">
                <a16:creationId xmlns:a16="http://schemas.microsoft.com/office/drawing/2014/main" id="{C13628E4-3BCB-3247-7EB7-84965275647B}"/>
              </a:ext>
            </a:extLst>
          </p:cNvPr>
          <p:cNvGraphicFramePr>
            <a:graphicFrameLocks noGrp="1"/>
          </p:cNvGraphicFramePr>
          <p:nvPr>
            <p:extLst>
              <p:ext uri="{D42A27DB-BD31-4B8C-83A1-F6EECF244321}">
                <p14:modId xmlns:p14="http://schemas.microsoft.com/office/powerpoint/2010/main" val="1236673483"/>
              </p:ext>
            </p:extLst>
          </p:nvPr>
        </p:nvGraphicFramePr>
        <p:xfrm>
          <a:off x="720000" y="4545579"/>
          <a:ext cx="7688000" cy="377743"/>
        </p:xfrm>
        <a:graphic>
          <a:graphicData uri="http://schemas.openxmlformats.org/drawingml/2006/table">
            <a:tbl>
              <a:tblPr>
                <a:noFill/>
                <a:tableStyleId>{5763A5E2-3FBB-4E5A-98C5-F20C1C9C6EDF}</a:tableStyleId>
              </a:tblPr>
              <a:tblGrid>
                <a:gridCol w="2245227">
                  <a:extLst>
                    <a:ext uri="{9D8B030D-6E8A-4147-A177-3AD203B41FA5}">
                      <a16:colId xmlns:a16="http://schemas.microsoft.com/office/drawing/2014/main" val="3724965512"/>
                    </a:ext>
                  </a:extLst>
                </a:gridCol>
                <a:gridCol w="5442773">
                  <a:extLst>
                    <a:ext uri="{9D8B030D-6E8A-4147-A177-3AD203B41FA5}">
                      <a16:colId xmlns:a16="http://schemas.microsoft.com/office/drawing/2014/main" val="3473633075"/>
                    </a:ext>
                  </a:extLst>
                </a:gridCol>
              </a:tblGrid>
              <a:tr h="377743">
                <a:tc>
                  <a:txBody>
                    <a:bodyPr/>
                    <a:lstStyle/>
                    <a:p>
                      <a:pPr marL="0" lvl="0" indent="0" algn="l" rtl="0">
                        <a:spcBef>
                          <a:spcPts val="0"/>
                        </a:spcBef>
                        <a:spcAft>
                          <a:spcPts val="0"/>
                        </a:spcAft>
                        <a:buNone/>
                      </a:pPr>
                      <a:r>
                        <a:rPr lang="en-MY" sz="1100" u="none">
                          <a:solidFill>
                            <a:schemeClr val="accent2"/>
                          </a:solidFill>
                          <a:latin typeface="Outfit ExtraBold"/>
                          <a:ea typeface="Outfit ExtraBold"/>
                          <a:cs typeface="Outfit ExtraBold"/>
                          <a:sym typeface="Outfit ExtraBold"/>
                        </a:rPr>
                        <a:t>Project Budget</a:t>
                      </a:r>
                      <a:endParaRPr sz="1100" u="none">
                        <a:solidFill>
                          <a:schemeClr val="accent2"/>
                        </a:solidFill>
                        <a:latin typeface="Outfit ExtraBold"/>
                        <a:ea typeface="Outfit ExtraBold"/>
                        <a:cs typeface="Outfit ExtraBold"/>
                        <a:sym typeface="Outfit ExtraBold"/>
                      </a:endParaRPr>
                    </a:p>
                  </a:txBody>
                  <a:tcPr marL="91425" marR="91425" marT="0" marB="0"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solidFill>
                          <a:schemeClr val="dk2"/>
                        </a:solidFill>
                        <a:latin typeface="Lato"/>
                        <a:ea typeface="Lato"/>
                        <a:cs typeface="Lato"/>
                        <a:sym typeface="Lato"/>
                      </a:endParaRPr>
                    </a:p>
                  </a:txBody>
                  <a:tcPr marL="91425" marR="91425" marT="0" marB="0"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240154123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8">
          <a:extLst>
            <a:ext uri="{FF2B5EF4-FFF2-40B4-BE49-F238E27FC236}">
              <a16:creationId xmlns:a16="http://schemas.microsoft.com/office/drawing/2014/main" id="{D22A39DE-4CE2-F2E7-4889-57B39E7B2CA0}"/>
            </a:ext>
          </a:extLst>
        </p:cNvPr>
        <p:cNvGrpSpPr/>
        <p:nvPr/>
      </p:nvGrpSpPr>
      <p:grpSpPr>
        <a:xfrm>
          <a:off x="0" y="0"/>
          <a:ext cx="0" cy="0"/>
          <a:chOff x="0" y="0"/>
          <a:chExt cx="0" cy="0"/>
        </a:xfrm>
      </p:grpSpPr>
      <p:sp>
        <p:nvSpPr>
          <p:cNvPr id="3259" name="Google Shape;3259;p39">
            <a:extLst>
              <a:ext uri="{FF2B5EF4-FFF2-40B4-BE49-F238E27FC236}">
                <a16:creationId xmlns:a16="http://schemas.microsoft.com/office/drawing/2014/main" id="{4F8E23E1-F1A3-B23C-A067-576B04D04A3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Project Timeline</a:t>
            </a:r>
            <a:endParaRPr u="sng"/>
          </a:p>
        </p:txBody>
      </p:sp>
      <p:sp>
        <p:nvSpPr>
          <p:cNvPr id="3260" name="Google Shape;3260;p39">
            <a:extLst>
              <a:ext uri="{FF2B5EF4-FFF2-40B4-BE49-F238E27FC236}">
                <a16:creationId xmlns:a16="http://schemas.microsoft.com/office/drawing/2014/main" id="{680A3E53-9D83-0E6E-FC9F-9AAC8D71FD7F}"/>
              </a:ext>
            </a:extLst>
          </p:cNvPr>
          <p:cNvSpPr/>
          <p:nvPr/>
        </p:nvSpPr>
        <p:spPr>
          <a:xfrm>
            <a:off x="15311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a:extLst>
              <a:ext uri="{FF2B5EF4-FFF2-40B4-BE49-F238E27FC236}">
                <a16:creationId xmlns:a16="http://schemas.microsoft.com/office/drawing/2014/main" id="{AAEF17CC-972D-91C5-6E13-1C628F8FB1B6}"/>
              </a:ext>
            </a:extLst>
          </p:cNvPr>
          <p:cNvSpPr/>
          <p:nvPr/>
        </p:nvSpPr>
        <p:spPr>
          <a:xfrm>
            <a:off x="34950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a:extLst>
              <a:ext uri="{FF2B5EF4-FFF2-40B4-BE49-F238E27FC236}">
                <a16:creationId xmlns:a16="http://schemas.microsoft.com/office/drawing/2014/main" id="{31DD36C3-63C3-8B26-B42A-226A9C2E04D8}"/>
              </a:ext>
            </a:extLst>
          </p:cNvPr>
          <p:cNvSpPr/>
          <p:nvPr/>
        </p:nvSpPr>
        <p:spPr>
          <a:xfrm>
            <a:off x="54589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a:extLst>
              <a:ext uri="{FF2B5EF4-FFF2-40B4-BE49-F238E27FC236}">
                <a16:creationId xmlns:a16="http://schemas.microsoft.com/office/drawing/2014/main" id="{1E120DCA-D757-3C54-76A8-7D7C9304D039}"/>
              </a:ext>
            </a:extLst>
          </p:cNvPr>
          <p:cNvSpPr/>
          <p:nvPr/>
        </p:nvSpPr>
        <p:spPr>
          <a:xfrm>
            <a:off x="74228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a:extLst>
              <a:ext uri="{FF2B5EF4-FFF2-40B4-BE49-F238E27FC236}">
                <a16:creationId xmlns:a16="http://schemas.microsoft.com/office/drawing/2014/main" id="{C63BC507-DEF2-C69D-E1D6-8E7EB1105071}"/>
              </a:ext>
            </a:extLst>
          </p:cNvPr>
          <p:cNvSpPr txBox="1"/>
          <p:nvPr/>
        </p:nvSpPr>
        <p:spPr>
          <a:xfrm flipH="1">
            <a:off x="7131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Week 1 &amp; 2</a:t>
            </a:r>
            <a:endParaRPr sz="1600" b="1">
              <a:solidFill>
                <a:schemeClr val="accent1"/>
              </a:solidFill>
              <a:latin typeface="Outfit"/>
              <a:ea typeface="Outfit"/>
              <a:cs typeface="Outfit"/>
              <a:sym typeface="Outfit"/>
            </a:endParaRPr>
          </a:p>
        </p:txBody>
      </p:sp>
      <p:sp>
        <p:nvSpPr>
          <p:cNvPr id="3265" name="Google Shape;3265;p39">
            <a:extLst>
              <a:ext uri="{FF2B5EF4-FFF2-40B4-BE49-F238E27FC236}">
                <a16:creationId xmlns:a16="http://schemas.microsoft.com/office/drawing/2014/main" id="{ECA0910A-6385-1740-EE40-FECF19AA724C}"/>
              </a:ext>
            </a:extLst>
          </p:cNvPr>
          <p:cNvSpPr txBox="1"/>
          <p:nvPr/>
        </p:nvSpPr>
        <p:spPr>
          <a:xfrm flipH="1">
            <a:off x="26770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Week 3 - 5</a:t>
            </a:r>
            <a:endParaRPr sz="1600" b="1">
              <a:solidFill>
                <a:schemeClr val="accent1"/>
              </a:solidFill>
              <a:latin typeface="Outfit"/>
              <a:ea typeface="Outfit"/>
              <a:cs typeface="Outfit"/>
              <a:sym typeface="Outfit"/>
            </a:endParaRPr>
          </a:p>
        </p:txBody>
      </p:sp>
      <p:sp>
        <p:nvSpPr>
          <p:cNvPr id="3266" name="Google Shape;3266;p39">
            <a:extLst>
              <a:ext uri="{FF2B5EF4-FFF2-40B4-BE49-F238E27FC236}">
                <a16:creationId xmlns:a16="http://schemas.microsoft.com/office/drawing/2014/main" id="{59FEA735-53B6-97A0-4DD9-7B22E1546923}"/>
              </a:ext>
            </a:extLst>
          </p:cNvPr>
          <p:cNvSpPr txBox="1"/>
          <p:nvPr/>
        </p:nvSpPr>
        <p:spPr>
          <a:xfrm flipH="1">
            <a:off x="46409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Week 6 - 9</a:t>
            </a:r>
            <a:endParaRPr sz="1600" b="1">
              <a:solidFill>
                <a:schemeClr val="accent1"/>
              </a:solidFill>
              <a:latin typeface="Outfit"/>
              <a:ea typeface="Outfit"/>
              <a:cs typeface="Outfit"/>
              <a:sym typeface="Outfit"/>
            </a:endParaRPr>
          </a:p>
        </p:txBody>
      </p:sp>
      <p:sp>
        <p:nvSpPr>
          <p:cNvPr id="3267" name="Google Shape;3267;p39">
            <a:extLst>
              <a:ext uri="{FF2B5EF4-FFF2-40B4-BE49-F238E27FC236}">
                <a16:creationId xmlns:a16="http://schemas.microsoft.com/office/drawing/2014/main" id="{91EF917F-F60C-40FA-BFD0-B30819D8965E}"/>
              </a:ext>
            </a:extLst>
          </p:cNvPr>
          <p:cNvSpPr txBox="1"/>
          <p:nvPr/>
        </p:nvSpPr>
        <p:spPr>
          <a:xfrm flipH="1">
            <a:off x="66048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Week 10 &amp; 11</a:t>
            </a:r>
            <a:endParaRPr sz="1600" b="1">
              <a:solidFill>
                <a:schemeClr val="accent1"/>
              </a:solidFill>
              <a:latin typeface="Outfit"/>
              <a:ea typeface="Outfit"/>
              <a:cs typeface="Outfit"/>
              <a:sym typeface="Outfit"/>
            </a:endParaRPr>
          </a:p>
        </p:txBody>
      </p:sp>
      <p:cxnSp>
        <p:nvCxnSpPr>
          <p:cNvPr id="3268" name="Google Shape;3268;p39">
            <a:extLst>
              <a:ext uri="{FF2B5EF4-FFF2-40B4-BE49-F238E27FC236}">
                <a16:creationId xmlns:a16="http://schemas.microsoft.com/office/drawing/2014/main" id="{24E41F2D-2B88-F5CF-A280-300FD41C16BF}"/>
              </a:ext>
            </a:extLst>
          </p:cNvPr>
          <p:cNvCxnSpPr>
            <a:stCxn id="3260" idx="3"/>
            <a:endCxn id="3261" idx="1"/>
          </p:cNvCxnSpPr>
          <p:nvPr/>
        </p:nvCxnSpPr>
        <p:spPr>
          <a:xfrm>
            <a:off x="17075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69" name="Google Shape;3269;p39">
            <a:extLst>
              <a:ext uri="{FF2B5EF4-FFF2-40B4-BE49-F238E27FC236}">
                <a16:creationId xmlns:a16="http://schemas.microsoft.com/office/drawing/2014/main" id="{CECEF9D8-C136-886F-44BA-D20969DE708F}"/>
              </a:ext>
            </a:extLst>
          </p:cNvPr>
          <p:cNvCxnSpPr>
            <a:stCxn id="3261" idx="3"/>
            <a:endCxn id="3262" idx="1"/>
          </p:cNvCxnSpPr>
          <p:nvPr/>
        </p:nvCxnSpPr>
        <p:spPr>
          <a:xfrm>
            <a:off x="36714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70" name="Google Shape;3270;p39">
            <a:extLst>
              <a:ext uri="{FF2B5EF4-FFF2-40B4-BE49-F238E27FC236}">
                <a16:creationId xmlns:a16="http://schemas.microsoft.com/office/drawing/2014/main" id="{130B7308-0CD3-528C-8B6C-936C04BB60CA}"/>
              </a:ext>
            </a:extLst>
          </p:cNvPr>
          <p:cNvCxnSpPr>
            <a:stCxn id="3262" idx="3"/>
            <a:endCxn id="3263" idx="1"/>
          </p:cNvCxnSpPr>
          <p:nvPr/>
        </p:nvCxnSpPr>
        <p:spPr>
          <a:xfrm>
            <a:off x="56353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71" name="Google Shape;3271;p39">
            <a:extLst>
              <a:ext uri="{FF2B5EF4-FFF2-40B4-BE49-F238E27FC236}">
                <a16:creationId xmlns:a16="http://schemas.microsoft.com/office/drawing/2014/main" id="{99FE8664-0596-3C86-E8DB-633C6F69EB32}"/>
              </a:ext>
            </a:extLst>
          </p:cNvPr>
          <p:cNvCxnSpPr>
            <a:stCxn id="3260" idx="2"/>
            <a:endCxn id="3264" idx="0"/>
          </p:cNvCxnSpPr>
          <p:nvPr/>
        </p:nvCxnSpPr>
        <p:spPr>
          <a:xfrm>
            <a:off x="1619325" y="153810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72" name="Google Shape;3272;p39">
            <a:extLst>
              <a:ext uri="{FF2B5EF4-FFF2-40B4-BE49-F238E27FC236}">
                <a16:creationId xmlns:a16="http://schemas.microsoft.com/office/drawing/2014/main" id="{48716440-6C74-7117-60DE-0D4A695C8B9C}"/>
              </a:ext>
            </a:extLst>
          </p:cNvPr>
          <p:cNvCxnSpPr>
            <a:stCxn id="3261" idx="2"/>
            <a:endCxn id="3265" idx="0"/>
          </p:cNvCxnSpPr>
          <p:nvPr/>
        </p:nvCxnSpPr>
        <p:spPr>
          <a:xfrm>
            <a:off x="3583225" y="153810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73" name="Google Shape;3273;p39">
            <a:extLst>
              <a:ext uri="{FF2B5EF4-FFF2-40B4-BE49-F238E27FC236}">
                <a16:creationId xmlns:a16="http://schemas.microsoft.com/office/drawing/2014/main" id="{1306679B-FCDC-3888-89C0-B4BE27B8B853}"/>
              </a:ext>
            </a:extLst>
          </p:cNvPr>
          <p:cNvCxnSpPr>
            <a:stCxn id="3262" idx="2"/>
            <a:endCxn id="3266" idx="0"/>
          </p:cNvCxnSpPr>
          <p:nvPr/>
        </p:nvCxnSpPr>
        <p:spPr>
          <a:xfrm>
            <a:off x="5547125" y="153810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74" name="Google Shape;3274;p39">
            <a:extLst>
              <a:ext uri="{FF2B5EF4-FFF2-40B4-BE49-F238E27FC236}">
                <a16:creationId xmlns:a16="http://schemas.microsoft.com/office/drawing/2014/main" id="{4AF8760A-B683-080F-ADE7-EAF09890C31F}"/>
              </a:ext>
            </a:extLst>
          </p:cNvPr>
          <p:cNvCxnSpPr>
            <a:stCxn id="3263" idx="2"/>
            <a:endCxn id="3267" idx="0"/>
          </p:cNvCxnSpPr>
          <p:nvPr/>
        </p:nvCxnSpPr>
        <p:spPr>
          <a:xfrm>
            <a:off x="7511025" y="1538100"/>
            <a:ext cx="0" cy="304800"/>
          </a:xfrm>
          <a:prstGeom prst="straightConnector1">
            <a:avLst/>
          </a:prstGeom>
          <a:noFill/>
          <a:ln w="9525" cap="flat" cmpd="sng">
            <a:solidFill>
              <a:schemeClr val="dk2"/>
            </a:solidFill>
            <a:prstDash val="solid"/>
            <a:round/>
            <a:headEnd type="none" w="med" len="med"/>
            <a:tailEnd type="none" w="med" len="med"/>
          </a:ln>
        </p:spPr>
      </p:cxnSp>
      <p:sp>
        <p:nvSpPr>
          <p:cNvPr id="3275" name="Google Shape;3275;p39">
            <a:extLst>
              <a:ext uri="{FF2B5EF4-FFF2-40B4-BE49-F238E27FC236}">
                <a16:creationId xmlns:a16="http://schemas.microsoft.com/office/drawing/2014/main" id="{A1927D2C-1B98-808E-C263-32C7D5402953}"/>
              </a:ext>
            </a:extLst>
          </p:cNvPr>
          <p:cNvSpPr/>
          <p:nvPr/>
        </p:nvSpPr>
        <p:spPr>
          <a:xfrm>
            <a:off x="1531125" y="319615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a:extLst>
              <a:ext uri="{FF2B5EF4-FFF2-40B4-BE49-F238E27FC236}">
                <a16:creationId xmlns:a16="http://schemas.microsoft.com/office/drawing/2014/main" id="{DDA17C50-0B4D-23CC-89E9-9071F5883316}"/>
              </a:ext>
            </a:extLst>
          </p:cNvPr>
          <p:cNvSpPr/>
          <p:nvPr/>
        </p:nvSpPr>
        <p:spPr>
          <a:xfrm>
            <a:off x="3495025" y="319615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9">
            <a:extLst>
              <a:ext uri="{FF2B5EF4-FFF2-40B4-BE49-F238E27FC236}">
                <a16:creationId xmlns:a16="http://schemas.microsoft.com/office/drawing/2014/main" id="{AE475055-630D-13C0-BA99-C4DA1A840868}"/>
              </a:ext>
            </a:extLst>
          </p:cNvPr>
          <p:cNvSpPr/>
          <p:nvPr/>
        </p:nvSpPr>
        <p:spPr>
          <a:xfrm>
            <a:off x="5458925" y="319615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9">
            <a:extLst>
              <a:ext uri="{FF2B5EF4-FFF2-40B4-BE49-F238E27FC236}">
                <a16:creationId xmlns:a16="http://schemas.microsoft.com/office/drawing/2014/main" id="{0EC1AAAF-D5CA-DF8E-35BB-882049167D49}"/>
              </a:ext>
            </a:extLst>
          </p:cNvPr>
          <p:cNvSpPr txBox="1"/>
          <p:nvPr/>
        </p:nvSpPr>
        <p:spPr>
          <a:xfrm flipH="1">
            <a:off x="4640925" y="367735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solidFill>
                <a:schemeClr val="accent1"/>
              </a:solidFill>
              <a:latin typeface="Outfit"/>
              <a:ea typeface="Outfit"/>
              <a:cs typeface="Outfit"/>
              <a:sym typeface="Outfit"/>
            </a:endParaRPr>
          </a:p>
        </p:txBody>
      </p:sp>
      <p:cxnSp>
        <p:nvCxnSpPr>
          <p:cNvPr id="3283" name="Google Shape;3283;p39">
            <a:extLst>
              <a:ext uri="{FF2B5EF4-FFF2-40B4-BE49-F238E27FC236}">
                <a16:creationId xmlns:a16="http://schemas.microsoft.com/office/drawing/2014/main" id="{3EE74521-1977-56F9-7982-FB6A1685F286}"/>
              </a:ext>
            </a:extLst>
          </p:cNvPr>
          <p:cNvCxnSpPr>
            <a:cxnSpLocks/>
            <a:stCxn id="3275" idx="3"/>
            <a:endCxn id="3276" idx="1"/>
          </p:cNvCxnSpPr>
          <p:nvPr/>
        </p:nvCxnSpPr>
        <p:spPr>
          <a:xfrm>
            <a:off x="17075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84" name="Google Shape;3284;p39">
            <a:extLst>
              <a:ext uri="{FF2B5EF4-FFF2-40B4-BE49-F238E27FC236}">
                <a16:creationId xmlns:a16="http://schemas.microsoft.com/office/drawing/2014/main" id="{A8D1270F-2ED2-B4B8-0DBF-99BDED3A3B2A}"/>
              </a:ext>
            </a:extLst>
          </p:cNvPr>
          <p:cNvCxnSpPr>
            <a:stCxn id="3276" idx="3"/>
            <a:endCxn id="3277"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86" name="Google Shape;3286;p39">
            <a:extLst>
              <a:ext uri="{FF2B5EF4-FFF2-40B4-BE49-F238E27FC236}">
                <a16:creationId xmlns:a16="http://schemas.microsoft.com/office/drawing/2014/main" id="{D2F7AB0E-BB29-75EC-B288-F790A6B88109}"/>
              </a:ext>
            </a:extLst>
          </p:cNvPr>
          <p:cNvCxnSpPr>
            <a:cxnSpLocks/>
            <a:stCxn id="3275" idx="2"/>
          </p:cNvCxnSpPr>
          <p:nvPr/>
        </p:nvCxnSpPr>
        <p:spPr>
          <a:xfrm>
            <a:off x="1619325" y="337255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87" name="Google Shape;3287;p39">
            <a:extLst>
              <a:ext uri="{FF2B5EF4-FFF2-40B4-BE49-F238E27FC236}">
                <a16:creationId xmlns:a16="http://schemas.microsoft.com/office/drawing/2014/main" id="{5F38860E-56BA-DA2D-FC6F-082E11BC945C}"/>
              </a:ext>
            </a:extLst>
          </p:cNvPr>
          <p:cNvCxnSpPr>
            <a:cxnSpLocks/>
            <a:stCxn id="3276" idx="2"/>
          </p:cNvCxnSpPr>
          <p:nvPr/>
        </p:nvCxnSpPr>
        <p:spPr>
          <a:xfrm>
            <a:off x="3583225" y="337255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88" name="Google Shape;3288;p39">
            <a:extLst>
              <a:ext uri="{FF2B5EF4-FFF2-40B4-BE49-F238E27FC236}">
                <a16:creationId xmlns:a16="http://schemas.microsoft.com/office/drawing/2014/main" id="{82FAB943-D2DE-081D-037E-4E939AB4AE5D}"/>
              </a:ext>
            </a:extLst>
          </p:cNvPr>
          <p:cNvCxnSpPr>
            <a:stCxn id="3277" idx="2"/>
            <a:endCxn id="3281" idx="0"/>
          </p:cNvCxnSpPr>
          <p:nvPr/>
        </p:nvCxnSpPr>
        <p:spPr>
          <a:xfrm>
            <a:off x="5547125" y="337255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90" name="Google Shape;3290;p39">
            <a:extLst>
              <a:ext uri="{FF2B5EF4-FFF2-40B4-BE49-F238E27FC236}">
                <a16:creationId xmlns:a16="http://schemas.microsoft.com/office/drawing/2014/main" id="{38B965D9-25CA-28B7-E761-CC30CB3D424D}"/>
              </a:ext>
            </a:extLst>
          </p:cNvPr>
          <p:cNvCxnSpPr>
            <a:cxnSpLocks/>
            <a:stCxn id="3263" idx="3"/>
            <a:endCxn id="3275" idx="1"/>
          </p:cNvCxnSpPr>
          <p:nvPr/>
        </p:nvCxnSpPr>
        <p:spPr>
          <a:xfrm flipH="1">
            <a:off x="1531125" y="1449900"/>
            <a:ext cx="6068100" cy="1834500"/>
          </a:xfrm>
          <a:prstGeom prst="bentConnector5">
            <a:avLst>
              <a:gd name="adj1" fmla="val -13955"/>
              <a:gd name="adj2" fmla="val 80311"/>
              <a:gd name="adj3" fmla="val 113465"/>
            </a:avLst>
          </a:prstGeom>
          <a:noFill/>
          <a:ln w="9525" cap="flat" cmpd="sng">
            <a:solidFill>
              <a:schemeClr val="dk2"/>
            </a:solidFill>
            <a:prstDash val="solid"/>
            <a:round/>
            <a:headEnd type="none" w="med" len="med"/>
            <a:tailEnd type="none" w="med" len="med"/>
          </a:ln>
        </p:spPr>
      </p:cxnSp>
      <p:sp>
        <p:nvSpPr>
          <p:cNvPr id="2" name="Google Shape;3267;p39">
            <a:extLst>
              <a:ext uri="{FF2B5EF4-FFF2-40B4-BE49-F238E27FC236}">
                <a16:creationId xmlns:a16="http://schemas.microsoft.com/office/drawing/2014/main" id="{D73466E4-15DD-8CF0-FB67-2D2BF81C1269}"/>
              </a:ext>
            </a:extLst>
          </p:cNvPr>
          <p:cNvSpPr txBox="1"/>
          <p:nvPr/>
        </p:nvSpPr>
        <p:spPr>
          <a:xfrm flipH="1">
            <a:off x="776526" y="3660625"/>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Week 12</a:t>
            </a:r>
            <a:endParaRPr sz="1600" b="1">
              <a:solidFill>
                <a:schemeClr val="accent1"/>
              </a:solidFill>
              <a:latin typeface="Outfit"/>
              <a:ea typeface="Outfit"/>
              <a:cs typeface="Outfit"/>
              <a:sym typeface="Outfit"/>
            </a:endParaRPr>
          </a:p>
        </p:txBody>
      </p:sp>
      <p:sp>
        <p:nvSpPr>
          <p:cNvPr id="3" name="Google Shape;3266;p39">
            <a:extLst>
              <a:ext uri="{FF2B5EF4-FFF2-40B4-BE49-F238E27FC236}">
                <a16:creationId xmlns:a16="http://schemas.microsoft.com/office/drawing/2014/main" id="{7EFBB838-C30E-A1C0-92E6-1B4C11CF0C1C}"/>
              </a:ext>
            </a:extLst>
          </p:cNvPr>
          <p:cNvSpPr txBox="1"/>
          <p:nvPr/>
        </p:nvSpPr>
        <p:spPr>
          <a:xfrm flipH="1">
            <a:off x="2752825" y="367735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Week 13 &amp; 14</a:t>
            </a:r>
            <a:endParaRPr sz="1600" b="1">
              <a:solidFill>
                <a:schemeClr val="accent1"/>
              </a:solidFill>
              <a:latin typeface="Outfit"/>
              <a:ea typeface="Outfit"/>
              <a:cs typeface="Outfit"/>
              <a:sym typeface="Outfit"/>
            </a:endParaRPr>
          </a:p>
        </p:txBody>
      </p:sp>
      <p:sp>
        <p:nvSpPr>
          <p:cNvPr id="4" name="Google Shape;3266;p39">
            <a:extLst>
              <a:ext uri="{FF2B5EF4-FFF2-40B4-BE49-F238E27FC236}">
                <a16:creationId xmlns:a16="http://schemas.microsoft.com/office/drawing/2014/main" id="{0E3FC746-960B-A606-0DC2-9C2AACFD264E}"/>
              </a:ext>
            </a:extLst>
          </p:cNvPr>
          <p:cNvSpPr txBox="1"/>
          <p:nvPr/>
        </p:nvSpPr>
        <p:spPr>
          <a:xfrm flipH="1">
            <a:off x="4653374" y="3676928"/>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Week 15</a:t>
            </a:r>
            <a:endParaRPr sz="1600" b="1">
              <a:solidFill>
                <a:schemeClr val="accent1"/>
              </a:solidFill>
              <a:latin typeface="Outfit"/>
              <a:ea typeface="Outfit"/>
              <a:cs typeface="Outfit"/>
              <a:sym typeface="Outfit"/>
            </a:endParaRPr>
          </a:p>
        </p:txBody>
      </p:sp>
    </p:spTree>
    <p:extLst>
      <p:ext uri="{BB962C8B-B14F-4D97-AF65-F5344CB8AC3E}">
        <p14:creationId xmlns:p14="http://schemas.microsoft.com/office/powerpoint/2010/main" val="596753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3"/>
        <p:cNvGrpSpPr/>
        <p:nvPr/>
      </p:nvGrpSpPr>
      <p:grpSpPr>
        <a:xfrm>
          <a:off x="0" y="0"/>
          <a:ext cx="0" cy="0"/>
          <a:chOff x="0" y="0"/>
          <a:chExt cx="0" cy="0"/>
        </a:xfrm>
      </p:grpSpPr>
      <p:sp>
        <p:nvSpPr>
          <p:cNvPr id="3334" name="Google Shape;3334;p42"/>
          <p:cNvSpPr txBox="1">
            <a:spLocks noGrp="1"/>
          </p:cNvSpPr>
          <p:nvPr>
            <p:ph type="title"/>
          </p:nvPr>
        </p:nvSpPr>
        <p:spPr>
          <a:xfrm>
            <a:off x="719988" y="3618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Project Budget	</a:t>
            </a:r>
            <a:endParaRPr u="sng"/>
          </a:p>
        </p:txBody>
      </p:sp>
      <p:graphicFrame>
        <p:nvGraphicFramePr>
          <p:cNvPr id="3335" name="Google Shape;3335;p42"/>
          <p:cNvGraphicFramePr/>
          <p:nvPr/>
        </p:nvGraphicFramePr>
        <p:xfrm>
          <a:off x="719988" y="1067325"/>
          <a:ext cx="7703775" cy="3489469"/>
        </p:xfrm>
        <a:graphic>
          <a:graphicData uri="http://schemas.openxmlformats.org/drawingml/2006/table">
            <a:tbl>
              <a:tblPr>
                <a:noFill/>
                <a:tableStyleId>{E576C715-27AD-404A-8533-3D615BE9DF5D}</a:tableStyleId>
              </a:tblPr>
              <a:tblGrid>
                <a:gridCol w="1284475">
                  <a:extLst>
                    <a:ext uri="{9D8B030D-6E8A-4147-A177-3AD203B41FA5}">
                      <a16:colId xmlns:a16="http://schemas.microsoft.com/office/drawing/2014/main" val="20000"/>
                    </a:ext>
                  </a:extLst>
                </a:gridCol>
                <a:gridCol w="1604825">
                  <a:extLst>
                    <a:ext uri="{9D8B030D-6E8A-4147-A177-3AD203B41FA5}">
                      <a16:colId xmlns:a16="http://schemas.microsoft.com/office/drawing/2014/main" val="20001"/>
                    </a:ext>
                  </a:extLst>
                </a:gridCol>
                <a:gridCol w="1604825">
                  <a:extLst>
                    <a:ext uri="{9D8B030D-6E8A-4147-A177-3AD203B41FA5}">
                      <a16:colId xmlns:a16="http://schemas.microsoft.com/office/drawing/2014/main" val="20002"/>
                    </a:ext>
                  </a:extLst>
                </a:gridCol>
                <a:gridCol w="1604825">
                  <a:extLst>
                    <a:ext uri="{9D8B030D-6E8A-4147-A177-3AD203B41FA5}">
                      <a16:colId xmlns:a16="http://schemas.microsoft.com/office/drawing/2014/main" val="20003"/>
                    </a:ext>
                  </a:extLst>
                </a:gridCol>
                <a:gridCol w="1604825">
                  <a:extLst>
                    <a:ext uri="{9D8B030D-6E8A-4147-A177-3AD203B41FA5}">
                      <a16:colId xmlns:a16="http://schemas.microsoft.com/office/drawing/2014/main" val="20004"/>
                    </a:ext>
                  </a:extLst>
                </a:gridCol>
              </a:tblGrid>
              <a:tr h="350725">
                <a:tc>
                  <a:txBody>
                    <a:bodyPr/>
                    <a:lstStyle/>
                    <a:p>
                      <a:pPr marL="0" lvl="0" indent="0" algn="l" rtl="0">
                        <a:lnSpc>
                          <a:spcPct val="100000"/>
                        </a:lnSpc>
                        <a:spcBef>
                          <a:spcPts val="0"/>
                        </a:spcBef>
                        <a:spcAft>
                          <a:spcPts val="0"/>
                        </a:spcAft>
                        <a:buNone/>
                      </a:pPr>
                      <a:r>
                        <a:rPr lang="en">
                          <a:solidFill>
                            <a:schemeClr val="accent2"/>
                          </a:solidFill>
                          <a:latin typeface="Outfit ExtraBold"/>
                          <a:ea typeface="Outfit ExtraBold"/>
                          <a:cs typeface="Outfit ExtraBold"/>
                          <a:sym typeface="Outfit ExtraBold"/>
                        </a:rPr>
                        <a:t>Criteria</a:t>
                      </a:r>
                      <a:endParaRPr>
                        <a:solidFill>
                          <a:schemeClr val="accent2"/>
                        </a:solidFill>
                        <a:latin typeface="Outfit ExtraBold"/>
                        <a:ea typeface="Outfit ExtraBold"/>
                        <a:cs typeface="Outfit ExtraBold"/>
                        <a:sym typeface="Outfit ExtraBold"/>
                      </a:endParaRPr>
                    </a:p>
                  </a:txBody>
                  <a:tcPr marL="91425" marR="91425" marT="45700" marB="45700"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l" rtl="0">
                        <a:lnSpc>
                          <a:spcPct val="100000"/>
                        </a:lnSpc>
                        <a:spcBef>
                          <a:spcPts val="0"/>
                        </a:spcBef>
                        <a:spcAft>
                          <a:spcPts val="0"/>
                        </a:spcAft>
                        <a:buNone/>
                      </a:pPr>
                      <a:r>
                        <a:rPr lang="en">
                          <a:solidFill>
                            <a:schemeClr val="accent2"/>
                          </a:solidFill>
                          <a:latin typeface="Outfit ExtraBold"/>
                          <a:ea typeface="Outfit ExtraBold"/>
                          <a:cs typeface="Outfit ExtraBold"/>
                          <a:sym typeface="Outfit ExtraBold"/>
                        </a:rPr>
                        <a:t>Excellent (4)</a:t>
                      </a:r>
                      <a:endParaRPr>
                        <a:solidFill>
                          <a:schemeClr val="accent2"/>
                        </a:solidFill>
                        <a:latin typeface="Outfit ExtraBold"/>
                        <a:ea typeface="Outfit ExtraBold"/>
                        <a:cs typeface="Outfit ExtraBold"/>
                        <a:sym typeface="Outfit ExtraBold"/>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l" rtl="0">
                        <a:lnSpc>
                          <a:spcPct val="100000"/>
                        </a:lnSpc>
                        <a:spcBef>
                          <a:spcPts val="0"/>
                        </a:spcBef>
                        <a:spcAft>
                          <a:spcPts val="0"/>
                        </a:spcAft>
                        <a:buNone/>
                      </a:pPr>
                      <a:r>
                        <a:rPr lang="en">
                          <a:solidFill>
                            <a:schemeClr val="accent2"/>
                          </a:solidFill>
                          <a:latin typeface="Outfit ExtraBold"/>
                          <a:ea typeface="Outfit ExtraBold"/>
                          <a:cs typeface="Outfit ExtraBold"/>
                          <a:sym typeface="Outfit ExtraBold"/>
                        </a:rPr>
                        <a:t>Good (3)</a:t>
                      </a:r>
                      <a:endParaRPr>
                        <a:solidFill>
                          <a:schemeClr val="accent2"/>
                        </a:solidFill>
                        <a:latin typeface="Outfit ExtraBold"/>
                        <a:ea typeface="Outfit ExtraBold"/>
                        <a:cs typeface="Outfit ExtraBold"/>
                        <a:sym typeface="Outfit ExtraBold"/>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l" rtl="0">
                        <a:lnSpc>
                          <a:spcPct val="100000"/>
                        </a:lnSpc>
                        <a:spcBef>
                          <a:spcPts val="0"/>
                        </a:spcBef>
                        <a:spcAft>
                          <a:spcPts val="0"/>
                        </a:spcAft>
                        <a:buClr>
                          <a:srgbClr val="000000"/>
                        </a:buClr>
                        <a:buSzPts val="1100"/>
                        <a:buFont typeface="Arial"/>
                        <a:buNone/>
                      </a:pPr>
                      <a:r>
                        <a:rPr lang="en">
                          <a:solidFill>
                            <a:schemeClr val="accent2"/>
                          </a:solidFill>
                          <a:latin typeface="Outfit ExtraBold"/>
                          <a:ea typeface="Outfit ExtraBold"/>
                          <a:cs typeface="Outfit ExtraBold"/>
                          <a:sym typeface="Outfit ExtraBold"/>
                        </a:rPr>
                        <a:t>Basic (2)</a:t>
                      </a:r>
                      <a:endParaRPr>
                        <a:solidFill>
                          <a:schemeClr val="accent2"/>
                        </a:solidFill>
                        <a:latin typeface="Outfit ExtraBold"/>
                        <a:ea typeface="Outfit ExtraBold"/>
                        <a:cs typeface="Outfit ExtraBold"/>
                        <a:sym typeface="Outfit ExtraBold"/>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l" rtl="0">
                        <a:lnSpc>
                          <a:spcPct val="100000"/>
                        </a:lnSpc>
                        <a:spcBef>
                          <a:spcPts val="0"/>
                        </a:spcBef>
                        <a:spcAft>
                          <a:spcPts val="0"/>
                        </a:spcAft>
                        <a:buNone/>
                      </a:pPr>
                      <a:r>
                        <a:rPr lang="en">
                          <a:solidFill>
                            <a:schemeClr val="accent2"/>
                          </a:solidFill>
                          <a:latin typeface="Outfit ExtraBold"/>
                          <a:ea typeface="Outfit ExtraBold"/>
                          <a:cs typeface="Outfit ExtraBold"/>
                          <a:sym typeface="Outfit ExtraBold"/>
                        </a:rPr>
                        <a:t>Limited (1)</a:t>
                      </a:r>
                      <a:endParaRPr>
                        <a:solidFill>
                          <a:schemeClr val="accent2"/>
                        </a:solidFill>
                        <a:latin typeface="Outfit ExtraBold"/>
                        <a:ea typeface="Outfit ExtraBold"/>
                        <a:cs typeface="Outfit ExtraBold"/>
                        <a:sym typeface="Outfit ExtraBold"/>
                      </a:endParaRPr>
                    </a:p>
                  </a:txBody>
                  <a:tcPr marL="91425" marR="91425" marT="45700" marB="45700"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88100">
                <a:tc>
                  <a:txBody>
                    <a:bodyPr/>
                    <a:lstStyle/>
                    <a:p>
                      <a:pPr marL="0" lvl="0" indent="0" algn="l" rtl="0">
                        <a:lnSpc>
                          <a:spcPct val="115000"/>
                        </a:lnSpc>
                        <a:spcBef>
                          <a:spcPts val="0"/>
                        </a:spcBef>
                        <a:spcAft>
                          <a:spcPts val="0"/>
                        </a:spcAft>
                        <a:buNone/>
                      </a:pPr>
                      <a:r>
                        <a:rPr lang="en" sz="1200" b="1">
                          <a:solidFill>
                            <a:schemeClr val="dk2"/>
                          </a:solidFill>
                          <a:latin typeface="Lato"/>
                          <a:ea typeface="Lato"/>
                          <a:cs typeface="Lato"/>
                          <a:sym typeface="Lato"/>
                        </a:rPr>
                        <a:t>Scientific method application</a:t>
                      </a:r>
                      <a:endParaRPr sz="1200" b="1">
                        <a:solidFill>
                          <a:schemeClr val="dk2"/>
                        </a:solidFill>
                        <a:latin typeface="Lato"/>
                        <a:ea typeface="Lato"/>
                        <a:cs typeface="Lato"/>
                        <a:sym typeface="Lato"/>
                      </a:endParaRPr>
                    </a:p>
                  </a:txBody>
                  <a:tcPr marL="45700" marR="45700"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Thorough application; precise hypotheses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Appropriate application; clear hypotheses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Basic application; some inconsistencies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Limited application; significant gaps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88100">
                <a:tc>
                  <a:txBody>
                    <a:bodyPr/>
                    <a:lstStyle/>
                    <a:p>
                      <a:pPr marL="0" lvl="0" indent="0" algn="l" rtl="0">
                        <a:lnSpc>
                          <a:spcPct val="115000"/>
                        </a:lnSpc>
                        <a:spcBef>
                          <a:spcPts val="0"/>
                        </a:spcBef>
                        <a:spcAft>
                          <a:spcPts val="0"/>
                        </a:spcAft>
                        <a:buNone/>
                      </a:pPr>
                      <a:r>
                        <a:rPr lang="en" sz="1200" b="1">
                          <a:solidFill>
                            <a:schemeClr val="dk2"/>
                          </a:solidFill>
                          <a:latin typeface="Lato"/>
                          <a:ea typeface="Lato"/>
                          <a:cs typeface="Lato"/>
                          <a:sym typeface="Lato"/>
                        </a:rPr>
                        <a:t>Data collection and analysis</a:t>
                      </a:r>
                      <a:endParaRPr sz="1200" b="1">
                        <a:solidFill>
                          <a:schemeClr val="dk2"/>
                        </a:solidFill>
                        <a:latin typeface="Lato"/>
                        <a:ea typeface="Lato"/>
                        <a:cs typeface="Lato"/>
                        <a:sym typeface="Lato"/>
                      </a:endParaRPr>
                    </a:p>
                  </a:txBody>
                  <a:tcPr marL="45700" marR="45700"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Comprehensive, accurate data; advanced tools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Accurate data; appropriate tools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Some inaccuracies; basic tools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Limited data; significant inaccuracies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904875">
                <a:tc>
                  <a:txBody>
                    <a:bodyPr/>
                    <a:lstStyle/>
                    <a:p>
                      <a:pPr marL="0" lvl="0" indent="0" algn="l" rtl="0">
                        <a:lnSpc>
                          <a:spcPct val="115000"/>
                        </a:lnSpc>
                        <a:spcBef>
                          <a:spcPts val="0"/>
                        </a:spcBef>
                        <a:spcAft>
                          <a:spcPts val="0"/>
                        </a:spcAft>
                        <a:buNone/>
                      </a:pPr>
                      <a:r>
                        <a:rPr lang="en" sz="1200" b="1">
                          <a:solidFill>
                            <a:schemeClr val="dk2"/>
                          </a:solidFill>
                          <a:latin typeface="Lato"/>
                          <a:ea typeface="Lato"/>
                          <a:cs typeface="Lato"/>
                          <a:sym typeface="Lato"/>
                        </a:rPr>
                        <a:t>Critical thinking skills</a:t>
                      </a:r>
                      <a:endParaRPr sz="1200" b="1">
                        <a:solidFill>
                          <a:schemeClr val="dk2"/>
                        </a:solidFill>
                        <a:latin typeface="Lato"/>
                        <a:ea typeface="Lato"/>
                        <a:cs typeface="Lato"/>
                        <a:sym typeface="Lato"/>
                      </a:endParaRPr>
                    </a:p>
                  </a:txBody>
                  <a:tcPr marL="45700" marR="45700"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Exceptional critical thinking; integrates concepts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Effective critical thinking; logical conclusions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Basic critical thinking; limited connections</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Limited critical thinking; lacks depth</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609175">
                <a:tc>
                  <a:txBody>
                    <a:bodyPr/>
                    <a:lstStyle/>
                    <a:p>
                      <a:pPr marL="0" lvl="0" indent="0" algn="l" rtl="0">
                        <a:lnSpc>
                          <a:spcPct val="115000"/>
                        </a:lnSpc>
                        <a:spcBef>
                          <a:spcPts val="0"/>
                        </a:spcBef>
                        <a:spcAft>
                          <a:spcPts val="0"/>
                        </a:spcAft>
                        <a:buNone/>
                      </a:pPr>
                      <a:r>
                        <a:rPr lang="en" sz="1200" b="1">
                          <a:solidFill>
                            <a:schemeClr val="dk2"/>
                          </a:solidFill>
                          <a:latin typeface="Lato"/>
                          <a:ea typeface="Lato"/>
                          <a:cs typeface="Lato"/>
                          <a:sym typeface="Lato"/>
                        </a:rPr>
                        <a:t>Communication and presentation</a:t>
                      </a:r>
                      <a:endParaRPr sz="1200" b="1">
                        <a:solidFill>
                          <a:schemeClr val="dk2"/>
                        </a:solidFill>
                        <a:latin typeface="Lato"/>
                        <a:ea typeface="Lato"/>
                        <a:cs typeface="Lato"/>
                        <a:sym typeface="Lato"/>
                      </a:endParaRPr>
                    </a:p>
                  </a:txBody>
                  <a:tcPr marL="45700" marR="45700"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Clear, persuasive communication; appropriate terminology</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Clear communication; correct terminology</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Some clarity; inconsistent terminology</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 sz="1200">
                          <a:solidFill>
                            <a:schemeClr val="dk2"/>
                          </a:solidFill>
                          <a:latin typeface="Lato"/>
                          <a:ea typeface="Lato"/>
                          <a:cs typeface="Lato"/>
                          <a:sym typeface="Lato"/>
                        </a:rPr>
                        <a:t>Unclear communication; incorrect terminology</a:t>
                      </a:r>
                      <a:endParaRPr sz="1200">
                        <a:solidFill>
                          <a:schemeClr val="dk2"/>
                        </a:solidFill>
                        <a:latin typeface="Lato"/>
                        <a:ea typeface="Lato"/>
                        <a:cs typeface="Lato"/>
                        <a:sym typeface="Lato"/>
                      </a:endParaRPr>
                    </a:p>
                  </a:txBody>
                  <a:tcPr marL="27425" marR="27425" marT="18275" marB="182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3340" name="Google Shape;334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 brief</a:t>
            </a:r>
            <a:endParaRPr/>
          </a:p>
        </p:txBody>
      </p:sp>
      <p:graphicFrame>
        <p:nvGraphicFramePr>
          <p:cNvPr id="3341" name="Google Shape;3341;p43"/>
          <p:cNvGraphicFramePr/>
          <p:nvPr/>
        </p:nvGraphicFramePr>
        <p:xfrm>
          <a:off x="719988" y="1261101"/>
          <a:ext cx="3064700" cy="3342900"/>
        </p:xfrm>
        <a:graphic>
          <a:graphicData uri="http://schemas.openxmlformats.org/drawingml/2006/table">
            <a:tbl>
              <a:tblPr>
                <a:noFill/>
                <a:tableStyleId>{E576C715-27AD-404A-8533-3D615BE9DF5D}</a:tableStyleId>
              </a:tblPr>
              <a:tblGrid>
                <a:gridCol w="1151175">
                  <a:extLst>
                    <a:ext uri="{9D8B030D-6E8A-4147-A177-3AD203B41FA5}">
                      <a16:colId xmlns:a16="http://schemas.microsoft.com/office/drawing/2014/main" val="20000"/>
                    </a:ext>
                  </a:extLst>
                </a:gridCol>
                <a:gridCol w="1913525">
                  <a:extLst>
                    <a:ext uri="{9D8B030D-6E8A-4147-A177-3AD203B41FA5}">
                      <a16:colId xmlns:a16="http://schemas.microsoft.com/office/drawing/2014/main" val="20001"/>
                    </a:ext>
                  </a:extLst>
                </a:gridCol>
              </a:tblGrid>
              <a:tr h="544875">
                <a:tc>
                  <a:txBody>
                    <a:bodyPr/>
                    <a:lstStyle/>
                    <a:p>
                      <a:pPr marL="0" lvl="0" indent="0" algn="l" rtl="0">
                        <a:lnSpc>
                          <a:spcPct val="115000"/>
                        </a:lnSpc>
                        <a:spcBef>
                          <a:spcPts val="0"/>
                        </a:spcBef>
                        <a:spcAft>
                          <a:spcPts val="0"/>
                        </a:spcAft>
                        <a:buNone/>
                      </a:pPr>
                      <a:r>
                        <a:rPr lang="en">
                          <a:solidFill>
                            <a:schemeClr val="accent2"/>
                          </a:solidFill>
                          <a:latin typeface="Outfit ExtraBold"/>
                          <a:ea typeface="Outfit ExtraBold"/>
                          <a:cs typeface="Outfit ExtraBold"/>
                          <a:sym typeface="Outfit ExtraBold"/>
                        </a:rPr>
                        <a:t>Course</a:t>
                      </a:r>
                      <a:endParaRPr>
                        <a:solidFill>
                          <a:schemeClr val="accent2"/>
                        </a:solidFill>
                        <a:latin typeface="Outfit ExtraBold"/>
                        <a:ea typeface="Outfit ExtraBold"/>
                        <a:cs typeface="Outfit ExtraBold"/>
                        <a:sym typeface="Outfit ExtraBold"/>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2"/>
                          </a:solidFill>
                          <a:latin typeface="Lato"/>
                          <a:ea typeface="Lato"/>
                          <a:cs typeface="Lato"/>
                          <a:sym typeface="Lato"/>
                        </a:rPr>
                        <a:t>Science</a:t>
                      </a:r>
                      <a:endParaRPr>
                        <a:solidFill>
                          <a:schemeClr val="dk2"/>
                        </a:solidFill>
                        <a:latin typeface="Lato"/>
                        <a:ea typeface="Lato"/>
                        <a:cs typeface="Lato"/>
                        <a:sym typeface="Lato"/>
                      </a:endParaRPr>
                    </a:p>
                  </a:txBody>
                  <a:tcPr marL="45700" marR="45700" marT="27425" marB="27425"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44875">
                <a:tc>
                  <a:txBody>
                    <a:bodyPr/>
                    <a:lstStyle/>
                    <a:p>
                      <a:pPr marL="0" lvl="0" indent="0" algn="l" rtl="0">
                        <a:lnSpc>
                          <a:spcPct val="115000"/>
                        </a:lnSpc>
                        <a:spcBef>
                          <a:spcPts val="0"/>
                        </a:spcBef>
                        <a:spcAft>
                          <a:spcPts val="0"/>
                        </a:spcAft>
                        <a:buNone/>
                      </a:pPr>
                      <a:r>
                        <a:rPr lang="en">
                          <a:solidFill>
                            <a:schemeClr val="accent2"/>
                          </a:solidFill>
                          <a:latin typeface="Outfit ExtraBold"/>
                          <a:ea typeface="Outfit ExtraBold"/>
                          <a:cs typeface="Outfit ExtraBold"/>
                          <a:sym typeface="Outfit ExtraBold"/>
                        </a:rPr>
                        <a:t>Unit</a:t>
                      </a:r>
                      <a:endParaRPr>
                        <a:solidFill>
                          <a:schemeClr val="accent2"/>
                        </a:solidFill>
                        <a:latin typeface="Outfit ExtraBold"/>
                        <a:ea typeface="Outfit ExtraBold"/>
                        <a:cs typeface="Outfit ExtraBold"/>
                        <a:sym typeface="Outfit ExtraBold"/>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2"/>
                          </a:solidFill>
                          <a:latin typeface="Lato"/>
                          <a:ea typeface="Lato"/>
                          <a:cs typeface="Lato"/>
                          <a:sym typeface="Lato"/>
                        </a:rPr>
                        <a:t>Introduction to Scientific Inquiry</a:t>
                      </a:r>
                      <a:endParaRPr>
                        <a:solidFill>
                          <a:schemeClr val="dk2"/>
                        </a:solidFill>
                        <a:latin typeface="Lato"/>
                        <a:ea typeface="Lato"/>
                        <a:cs typeface="Lato"/>
                        <a:sym typeface="Lato"/>
                      </a:endParaRPr>
                    </a:p>
                  </a:txBody>
                  <a:tcPr marL="45700" marR="45700" marT="27425" marB="27425"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18525">
                <a:tc>
                  <a:txBody>
                    <a:bodyPr/>
                    <a:lstStyle/>
                    <a:p>
                      <a:pPr marL="0" lvl="0" indent="0" algn="l" rtl="0">
                        <a:lnSpc>
                          <a:spcPct val="115000"/>
                        </a:lnSpc>
                        <a:spcBef>
                          <a:spcPts val="0"/>
                        </a:spcBef>
                        <a:spcAft>
                          <a:spcPts val="0"/>
                        </a:spcAft>
                        <a:buNone/>
                      </a:pPr>
                      <a:r>
                        <a:rPr lang="en">
                          <a:solidFill>
                            <a:schemeClr val="accent2"/>
                          </a:solidFill>
                          <a:latin typeface="Outfit ExtraBold"/>
                          <a:ea typeface="Outfit ExtraBold"/>
                          <a:cs typeface="Outfit ExtraBold"/>
                          <a:sym typeface="Outfit ExtraBold"/>
                        </a:rPr>
                        <a:t>Project title</a:t>
                      </a:r>
                      <a:endParaRPr>
                        <a:solidFill>
                          <a:schemeClr val="accent2"/>
                        </a:solidFill>
                        <a:latin typeface="Outfit ExtraBold"/>
                        <a:ea typeface="Outfit ExtraBold"/>
                        <a:cs typeface="Outfit ExtraBold"/>
                        <a:sym typeface="Outfit ExtraBold"/>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2"/>
                          </a:solidFill>
                          <a:latin typeface="Lato"/>
                          <a:ea typeface="Lato"/>
                          <a:cs typeface="Lato"/>
                          <a:sym typeface="Lato"/>
                        </a:rPr>
                        <a:t>Hands-on Exploration: Scientific Method</a:t>
                      </a:r>
                      <a:endParaRPr>
                        <a:solidFill>
                          <a:schemeClr val="dk2"/>
                        </a:solidFill>
                        <a:latin typeface="Lato"/>
                        <a:ea typeface="Lato"/>
                        <a:cs typeface="Lato"/>
                        <a:sym typeface="Lato"/>
                      </a:endParaRPr>
                    </a:p>
                  </a:txBody>
                  <a:tcPr marL="45700" marR="45700" marT="27425" marB="27425"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544875">
                <a:tc>
                  <a:txBody>
                    <a:bodyPr/>
                    <a:lstStyle/>
                    <a:p>
                      <a:pPr marL="0" lvl="0" indent="0" algn="l" rtl="0">
                        <a:lnSpc>
                          <a:spcPct val="115000"/>
                        </a:lnSpc>
                        <a:spcBef>
                          <a:spcPts val="0"/>
                        </a:spcBef>
                        <a:spcAft>
                          <a:spcPts val="0"/>
                        </a:spcAft>
                        <a:buNone/>
                      </a:pPr>
                      <a:r>
                        <a:rPr lang="en">
                          <a:solidFill>
                            <a:schemeClr val="accent2"/>
                          </a:solidFill>
                          <a:latin typeface="Outfit ExtraBold"/>
                          <a:ea typeface="Outfit ExtraBold"/>
                          <a:cs typeface="Outfit ExtraBold"/>
                          <a:sym typeface="Outfit ExtraBold"/>
                        </a:rPr>
                        <a:t>Tutor</a:t>
                      </a:r>
                      <a:endParaRPr>
                        <a:solidFill>
                          <a:schemeClr val="accent2"/>
                        </a:solidFill>
                        <a:latin typeface="Outfit ExtraBold"/>
                        <a:ea typeface="Outfit ExtraBold"/>
                        <a:cs typeface="Outfit ExtraBold"/>
                        <a:sym typeface="Outfit ExtraBold"/>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2"/>
                          </a:solidFill>
                          <a:latin typeface="Lato"/>
                          <a:ea typeface="Lato"/>
                          <a:cs typeface="Lato"/>
                          <a:sym typeface="Lato"/>
                        </a:rPr>
                        <a:t>Dr. Tutor</a:t>
                      </a:r>
                      <a:endParaRPr>
                        <a:solidFill>
                          <a:schemeClr val="dk2"/>
                        </a:solidFill>
                        <a:latin typeface="Lato"/>
                        <a:ea typeface="Lato"/>
                        <a:cs typeface="Lato"/>
                        <a:sym typeface="Lato"/>
                      </a:endParaRPr>
                    </a:p>
                  </a:txBody>
                  <a:tcPr marL="45700" marR="45700" marT="27425" marB="27425"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544875">
                <a:tc>
                  <a:txBody>
                    <a:bodyPr/>
                    <a:lstStyle/>
                    <a:p>
                      <a:pPr marL="0" lvl="0" indent="0" algn="l" rtl="0">
                        <a:lnSpc>
                          <a:spcPct val="115000"/>
                        </a:lnSpc>
                        <a:spcBef>
                          <a:spcPts val="0"/>
                        </a:spcBef>
                        <a:spcAft>
                          <a:spcPts val="0"/>
                        </a:spcAft>
                        <a:buNone/>
                      </a:pPr>
                      <a:r>
                        <a:rPr lang="en">
                          <a:solidFill>
                            <a:schemeClr val="accent2"/>
                          </a:solidFill>
                          <a:latin typeface="Outfit ExtraBold"/>
                          <a:ea typeface="Outfit ExtraBold"/>
                          <a:cs typeface="Outfit ExtraBold"/>
                          <a:sym typeface="Outfit ExtraBold"/>
                        </a:rPr>
                        <a:t>Start date</a:t>
                      </a:r>
                      <a:endParaRPr>
                        <a:solidFill>
                          <a:schemeClr val="accent2"/>
                        </a:solidFill>
                        <a:latin typeface="Outfit ExtraBold"/>
                        <a:ea typeface="Outfit ExtraBold"/>
                        <a:cs typeface="Outfit ExtraBold"/>
                        <a:sym typeface="Outfit ExtraBold"/>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2"/>
                          </a:solidFill>
                          <a:latin typeface="Lato"/>
                          <a:ea typeface="Lato"/>
                          <a:cs typeface="Lato"/>
                          <a:sym typeface="Lato"/>
                        </a:rPr>
                        <a:t>MM/DD/YYYY</a:t>
                      </a:r>
                      <a:endParaRPr>
                        <a:solidFill>
                          <a:schemeClr val="dk2"/>
                        </a:solidFill>
                        <a:latin typeface="Lato"/>
                        <a:ea typeface="Lato"/>
                        <a:cs typeface="Lato"/>
                        <a:sym typeface="Lato"/>
                      </a:endParaRPr>
                    </a:p>
                  </a:txBody>
                  <a:tcPr marL="45700" marR="45700" marT="27425" marB="27425"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544875">
                <a:tc>
                  <a:txBody>
                    <a:bodyPr/>
                    <a:lstStyle/>
                    <a:p>
                      <a:pPr marL="0" lvl="0" indent="0" algn="l" rtl="0">
                        <a:lnSpc>
                          <a:spcPct val="115000"/>
                        </a:lnSpc>
                        <a:spcBef>
                          <a:spcPts val="0"/>
                        </a:spcBef>
                        <a:spcAft>
                          <a:spcPts val="0"/>
                        </a:spcAft>
                        <a:buNone/>
                      </a:pPr>
                      <a:r>
                        <a:rPr lang="en">
                          <a:solidFill>
                            <a:schemeClr val="accent2"/>
                          </a:solidFill>
                          <a:latin typeface="Outfit ExtraBold"/>
                          <a:ea typeface="Outfit ExtraBold"/>
                          <a:cs typeface="Outfit ExtraBold"/>
                          <a:sym typeface="Outfit ExtraBold"/>
                        </a:rPr>
                        <a:t>Deadline</a:t>
                      </a:r>
                      <a:endParaRPr>
                        <a:solidFill>
                          <a:schemeClr val="accent2"/>
                        </a:solidFill>
                        <a:latin typeface="Outfit ExtraBold"/>
                        <a:ea typeface="Outfit ExtraBold"/>
                        <a:cs typeface="Outfit ExtraBold"/>
                        <a:sym typeface="Outfit ExtraBold"/>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2"/>
                          </a:solidFill>
                          <a:latin typeface="Lato"/>
                          <a:ea typeface="Lato"/>
                          <a:cs typeface="Lato"/>
                          <a:sym typeface="Lato"/>
                        </a:rPr>
                        <a:t>MM/DD/YYYY</a:t>
                      </a:r>
                      <a:endParaRPr>
                        <a:solidFill>
                          <a:schemeClr val="dk2"/>
                        </a:solidFill>
                        <a:latin typeface="Lato"/>
                        <a:ea typeface="Lato"/>
                        <a:cs typeface="Lato"/>
                        <a:sym typeface="Lato"/>
                      </a:endParaRPr>
                    </a:p>
                  </a:txBody>
                  <a:tcPr marL="45700" marR="45700" marT="27425" marB="27425" anchor="ctr">
                    <a:lnL w="9525" cap="flat" cmpd="sng">
                      <a:solidFill>
                        <a:schemeClr val="accen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bl>
          </a:graphicData>
        </a:graphic>
      </p:graphicFrame>
      <p:sp>
        <p:nvSpPr>
          <p:cNvPr id="3342" name="Google Shape;3342;p43"/>
          <p:cNvSpPr txBox="1">
            <a:spLocks noGrp="1"/>
          </p:cNvSpPr>
          <p:nvPr>
            <p:ph type="subTitle" idx="4294967295"/>
          </p:nvPr>
        </p:nvSpPr>
        <p:spPr>
          <a:xfrm>
            <a:off x="4141600" y="1519050"/>
            <a:ext cx="4289100" cy="11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unit aims to introduce students to the fundamentals of scientific inquiry, emphasizing the scientific method as a systematic approach to investigating natural phenomena</a:t>
            </a:r>
            <a:endParaRPr/>
          </a:p>
        </p:txBody>
      </p:sp>
      <p:sp>
        <p:nvSpPr>
          <p:cNvPr id="3343" name="Google Shape;3343;p43"/>
          <p:cNvSpPr txBox="1">
            <a:spLocks noGrp="1"/>
          </p:cNvSpPr>
          <p:nvPr>
            <p:ph type="subTitle" idx="4294967295"/>
          </p:nvPr>
        </p:nvSpPr>
        <p:spPr>
          <a:xfrm>
            <a:off x="4141600" y="1184900"/>
            <a:ext cx="4289100" cy="4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1"/>
                </a:solidFill>
                <a:latin typeface="Outfit ExtraBold"/>
                <a:ea typeface="Outfit ExtraBold"/>
                <a:cs typeface="Outfit ExtraBold"/>
                <a:sym typeface="Outfit ExtraBold"/>
              </a:rPr>
              <a:t>Abstract of the unit</a:t>
            </a:r>
            <a:endParaRPr sz="1600">
              <a:solidFill>
                <a:schemeClr val="accent1"/>
              </a:solidFill>
              <a:latin typeface="Outfit ExtraBold"/>
              <a:ea typeface="Outfit ExtraBold"/>
              <a:cs typeface="Outfit ExtraBold"/>
              <a:sym typeface="Outfit ExtraBold"/>
            </a:endParaRPr>
          </a:p>
        </p:txBody>
      </p:sp>
      <p:sp>
        <p:nvSpPr>
          <p:cNvPr id="3344" name="Google Shape;3344;p43"/>
          <p:cNvSpPr txBox="1">
            <a:spLocks noGrp="1"/>
          </p:cNvSpPr>
          <p:nvPr>
            <p:ph type="subTitle" idx="4294967295"/>
          </p:nvPr>
        </p:nvSpPr>
        <p:spPr>
          <a:xfrm>
            <a:off x="4141600" y="3064000"/>
            <a:ext cx="4289100" cy="15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assignment, students will actively participate in a series of hands-on exercises designed to reinforce the principles of the scientific method. The exercises cover various scientific topics, encouraging students to formulate hypotheses, design experiments, collect data, and draw conclusions</a:t>
            </a:r>
            <a:endParaRPr/>
          </a:p>
        </p:txBody>
      </p:sp>
      <p:sp>
        <p:nvSpPr>
          <p:cNvPr id="3345" name="Google Shape;3345;p43"/>
          <p:cNvSpPr txBox="1">
            <a:spLocks noGrp="1"/>
          </p:cNvSpPr>
          <p:nvPr>
            <p:ph type="subTitle" idx="4294967295"/>
          </p:nvPr>
        </p:nvSpPr>
        <p:spPr>
          <a:xfrm>
            <a:off x="4141600" y="2729850"/>
            <a:ext cx="4289100" cy="4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1"/>
                </a:solidFill>
                <a:latin typeface="Outfit ExtraBold"/>
                <a:ea typeface="Outfit ExtraBold"/>
                <a:cs typeface="Outfit ExtraBold"/>
                <a:sym typeface="Outfit ExtraBold"/>
              </a:rPr>
              <a:t>Assignment brief</a:t>
            </a:r>
            <a:endParaRPr sz="1600">
              <a:solidFill>
                <a:schemeClr val="accent1"/>
              </a:solidFill>
              <a:latin typeface="Outfit ExtraBold"/>
              <a:ea typeface="Outfit ExtraBold"/>
              <a:cs typeface="Outfit ExtraBold"/>
              <a:sym typeface="Outfit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3359" name="Google Shape;3359;p45"/>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Actively seek research opportunities, such as internships, summer programs, or volunteering at laboratories or research institutions. That is key to gaining experience</a:t>
            </a:r>
            <a:endParaRPr/>
          </a:p>
        </p:txBody>
      </p:sp>
      <p:sp>
        <p:nvSpPr>
          <p:cNvPr id="3360" name="Google Shape;3360;p45"/>
          <p:cNvSpPr txBox="1">
            <a:spLocks noGrp="1"/>
          </p:cNvSpPr>
          <p:nvPr>
            <p:ph type="subTitle" idx="2"/>
          </p:nvPr>
        </p:nvSpPr>
        <p:spPr>
          <a:xfrm>
            <a:off x="3382483" y="1908125"/>
            <a:ext cx="237900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Collaboration and teamwork are integral to scientific research, so foster strong interpersonal skills and the ability to work well with others</a:t>
            </a:r>
            <a:endParaRPr/>
          </a:p>
        </p:txBody>
      </p:sp>
      <p:sp>
        <p:nvSpPr>
          <p:cNvPr id="3361" name="Google Shape;3361;p45"/>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Keep up with the latest developments in your field of interest. Be open to interdisciplinary approaches and new technologies, as science is an ever-evolving discipline</a:t>
            </a:r>
            <a:endParaRPr/>
          </a:p>
        </p:txBody>
      </p:sp>
      <p:sp>
        <p:nvSpPr>
          <p:cNvPr id="3362" name="Google Shape;3362;p45"/>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Experience</a:t>
            </a:r>
            <a:endParaRPr/>
          </a:p>
        </p:txBody>
      </p:sp>
      <p:sp>
        <p:nvSpPr>
          <p:cNvPr id="3363" name="Google Shape;3363;p45"/>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Collaboration</a:t>
            </a:r>
            <a:endParaRPr/>
          </a:p>
        </p:txBody>
      </p:sp>
      <p:sp>
        <p:nvSpPr>
          <p:cNvPr id="3364" name="Google Shape;3364;p45"/>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Being up to date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grpSp>
        <p:nvGrpSpPr>
          <p:cNvPr id="3369" name="Google Shape;3369;p46"/>
          <p:cNvGrpSpPr/>
          <p:nvPr/>
        </p:nvGrpSpPr>
        <p:grpSpPr>
          <a:xfrm rot="10800000" flipH="1">
            <a:off x="-25" y="539501"/>
            <a:ext cx="2288588" cy="4057299"/>
            <a:chOff x="-17" y="539499"/>
            <a:chExt cx="453231" cy="4057299"/>
          </a:xfrm>
        </p:grpSpPr>
        <p:sp>
          <p:nvSpPr>
            <p:cNvPr id="3370" name="Google Shape;3370;p46"/>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1" name="Google Shape;3371;p46"/>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2" name="Google Shape;3372;p46"/>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3" name="Google Shape;3373;p46"/>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4" name="Google Shape;3374;p46"/>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5" name="Google Shape;3375;p46"/>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6" name="Google Shape;3376;p46"/>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7" name="Google Shape;3377;p46"/>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8" name="Google Shape;3378;p46"/>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9" name="Google Shape;3379;p46"/>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0" name="Google Shape;3380;p46"/>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1" name="Google Shape;3381;p46"/>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2" name="Google Shape;3382;p46"/>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3" name="Google Shape;3383;p46"/>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4" name="Google Shape;3384;p46"/>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5" name="Google Shape;3385;p46"/>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6" name="Google Shape;3386;p46"/>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7" name="Google Shape;3387;p46"/>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8" name="Google Shape;3388;p46"/>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9" name="Google Shape;3389;p46"/>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0" name="Google Shape;3390;p46"/>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1" name="Google Shape;3391;p46"/>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2" name="Google Shape;3392;p46"/>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3" name="Google Shape;3393;p46"/>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4" name="Google Shape;3394;p46"/>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5" name="Google Shape;3395;p46"/>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6" name="Google Shape;3396;p46"/>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7" name="Google Shape;3397;p46"/>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8" name="Google Shape;3398;p46"/>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9" name="Google Shape;3399;p46"/>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400" name="Google Shape;3400;p46"/>
          <p:cNvSpPr txBox="1">
            <a:spLocks noGrp="1"/>
          </p:cNvSpPr>
          <p:nvPr>
            <p:ph type="title"/>
          </p:nvPr>
        </p:nvSpPr>
        <p:spPr>
          <a:xfrm>
            <a:off x="3561175" y="539500"/>
            <a:ext cx="4869600" cy="11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3401" name="Google Shape;3401;p46"/>
          <p:cNvSpPr txBox="1">
            <a:spLocks noGrp="1"/>
          </p:cNvSpPr>
          <p:nvPr>
            <p:ph type="subTitle" idx="1"/>
          </p:nvPr>
        </p:nvSpPr>
        <p:spPr>
          <a:xfrm>
            <a:off x="3561175" y="1765250"/>
            <a:ext cx="4869600" cy="11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Do you have any questions?</a:t>
            </a:r>
            <a:endParaRPr sz="1800"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3402" name="Google Shape;3402;p46"/>
          <p:cNvSpPr/>
          <p:nvPr/>
        </p:nvSpPr>
        <p:spPr>
          <a:xfrm>
            <a:off x="3642475" y="3164237"/>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6"/>
          <p:cNvSpPr/>
          <p:nvPr/>
        </p:nvSpPr>
        <p:spPr>
          <a:xfrm>
            <a:off x="4498100" y="3164237"/>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6"/>
          <p:cNvSpPr/>
          <p:nvPr/>
        </p:nvSpPr>
        <p:spPr>
          <a:xfrm>
            <a:off x="5365975" y="3164237"/>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6"/>
          <p:cNvSpPr txBox="1"/>
          <p:nvPr/>
        </p:nvSpPr>
        <p:spPr>
          <a:xfrm>
            <a:off x="3561175" y="43436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Lato"/>
                <a:ea typeface="Lato"/>
                <a:cs typeface="Lato"/>
                <a:sym typeface="Lato"/>
              </a:rPr>
              <a:t>Please keep this slide for attribution</a:t>
            </a:r>
            <a:endParaRPr sz="1200">
              <a:solidFill>
                <a:schemeClr val="dk2"/>
              </a:solidFill>
              <a:latin typeface="Lato"/>
              <a:ea typeface="Lato"/>
              <a:cs typeface="Lato"/>
              <a:sym typeface="Lato"/>
            </a:endParaRPr>
          </a:p>
        </p:txBody>
      </p:sp>
      <p:grpSp>
        <p:nvGrpSpPr>
          <p:cNvPr id="3406" name="Google Shape;3406;p46"/>
          <p:cNvGrpSpPr/>
          <p:nvPr/>
        </p:nvGrpSpPr>
        <p:grpSpPr>
          <a:xfrm>
            <a:off x="3745664" y="3280110"/>
            <a:ext cx="231022" cy="231038"/>
            <a:chOff x="860977" y="2620616"/>
            <a:chExt cx="319311" cy="319290"/>
          </a:xfrm>
        </p:grpSpPr>
        <p:sp>
          <p:nvSpPr>
            <p:cNvPr id="3407" name="Google Shape;3407;p46"/>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6"/>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6"/>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0" name="Google Shape;3410;p46"/>
          <p:cNvSpPr/>
          <p:nvPr/>
        </p:nvSpPr>
        <p:spPr>
          <a:xfrm>
            <a:off x="4619141" y="3283832"/>
            <a:ext cx="195319" cy="223382"/>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1" name="Google Shape;3411;p46"/>
          <p:cNvGrpSpPr/>
          <p:nvPr/>
        </p:nvGrpSpPr>
        <p:grpSpPr>
          <a:xfrm>
            <a:off x="5433796" y="3291689"/>
            <a:ext cx="301759" cy="207881"/>
            <a:chOff x="3476576" y="2633631"/>
            <a:chExt cx="417024" cy="293244"/>
          </a:xfrm>
        </p:grpSpPr>
        <p:sp>
          <p:nvSpPr>
            <p:cNvPr id="3412" name="Google Shape;3412;p46"/>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6"/>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6"/>
          <p:cNvGrpSpPr/>
          <p:nvPr/>
        </p:nvGrpSpPr>
        <p:grpSpPr>
          <a:xfrm>
            <a:off x="17" y="539500"/>
            <a:ext cx="1602760" cy="4057299"/>
            <a:chOff x="-17" y="539499"/>
            <a:chExt cx="453231" cy="4057299"/>
          </a:xfrm>
        </p:grpSpPr>
        <p:sp>
          <p:nvSpPr>
            <p:cNvPr id="3415" name="Google Shape;3415;p46"/>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6" name="Google Shape;3416;p46"/>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7" name="Google Shape;3417;p46"/>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8" name="Google Shape;3418;p46"/>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9" name="Google Shape;3419;p46"/>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0" name="Google Shape;3420;p46"/>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1" name="Google Shape;3421;p46"/>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2" name="Google Shape;3422;p46"/>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3" name="Google Shape;3423;p46"/>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4" name="Google Shape;3424;p46"/>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5" name="Google Shape;3425;p46"/>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6" name="Google Shape;3426;p46"/>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7" name="Google Shape;3427;p46"/>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8" name="Google Shape;3428;p46"/>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9" name="Google Shape;3429;p46"/>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0" name="Google Shape;3430;p46"/>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1" name="Google Shape;3431;p46"/>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2" name="Google Shape;3432;p46"/>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3" name="Google Shape;3433;p46"/>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4" name="Google Shape;3434;p46"/>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5" name="Google Shape;3435;p46"/>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6"/>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6"/>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6"/>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6"/>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0" name="Google Shape;3440;p46"/>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1" name="Google Shape;3441;p46"/>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2" name="Google Shape;3442;p46"/>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6"/>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6"/>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3450" name="Google Shape;3450;p47"/>
          <p:cNvSpPr txBox="1">
            <a:spLocks noGrp="1"/>
          </p:cNvSpPr>
          <p:nvPr>
            <p:ph type="body" idx="4294967295"/>
          </p:nvPr>
        </p:nvSpPr>
        <p:spPr>
          <a:xfrm>
            <a:off x="720000" y="1215750"/>
            <a:ext cx="7704000" cy="11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0"/>
              </a:spcBef>
              <a:spcAft>
                <a:spcPts val="0"/>
              </a:spcAft>
              <a:buNone/>
            </a:pPr>
            <a:endParaRPr/>
          </a:p>
          <a:p>
            <a:pPr marL="0" lvl="0" indent="0" algn="l" rtl="0">
              <a:spcBef>
                <a:spcPts val="0"/>
              </a:spcBef>
              <a:spcAft>
                <a:spcPts val="0"/>
              </a:spcAft>
              <a:buNone/>
            </a:pPr>
            <a:r>
              <a:rPr lang="en" b="1"/>
              <a:t>Vectors:</a:t>
            </a:r>
            <a:endParaRPr b="1"/>
          </a:p>
          <a:p>
            <a:pPr marL="457200" lvl="0" indent="-317500" algn="l" rtl="0">
              <a:spcBef>
                <a:spcPts val="0"/>
              </a:spcBef>
              <a:spcAft>
                <a:spcPts val="0"/>
              </a:spcAft>
              <a:buClr>
                <a:schemeClr val="dk1"/>
              </a:buClr>
              <a:buSzPts val="1400"/>
              <a:buFont typeface="Lato"/>
              <a:buChar char="●"/>
            </a:pPr>
            <a:r>
              <a:rPr lang="en"/>
              <a:t> </a:t>
            </a:r>
            <a:r>
              <a:rPr lang="en" u="sng">
                <a:hlinkClick r:id="rId3"/>
              </a:rPr>
              <a:t>Flat design stock market concept</a:t>
            </a:r>
            <a:endParaRPr/>
          </a:p>
        </p:txBody>
      </p:sp>
      <p:grpSp>
        <p:nvGrpSpPr>
          <p:cNvPr id="3451" name="Google Shape;3451;p47"/>
          <p:cNvGrpSpPr/>
          <p:nvPr/>
        </p:nvGrpSpPr>
        <p:grpSpPr>
          <a:xfrm>
            <a:off x="4513397" y="2569755"/>
            <a:ext cx="3113316" cy="925202"/>
            <a:chOff x="2895480" y="488520"/>
            <a:chExt cx="4420440" cy="4761720"/>
          </a:xfrm>
        </p:grpSpPr>
        <p:sp>
          <p:nvSpPr>
            <p:cNvPr id="3452" name="Google Shape;3452;p47"/>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3" name="Google Shape;3453;p47"/>
            <p:cNvSpPr/>
            <p:nvPr/>
          </p:nvSpPr>
          <p:spPr>
            <a:xfrm>
              <a:off x="4538160" y="2589480"/>
              <a:ext cx="90000" cy="96516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4" name="Google Shape;3454;p47"/>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5" name="Google Shape;3455;p47"/>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6" name="Google Shape;3456;p47"/>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7" name="Google Shape;3457;p47"/>
            <p:cNvSpPr/>
            <p:nvPr/>
          </p:nvSpPr>
          <p:spPr>
            <a:xfrm>
              <a:off x="3940920" y="337428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8" name="Google Shape;3458;p47"/>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9" name="Google Shape;3459;p47"/>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0" name="Google Shape;3460;p47"/>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1" name="Google Shape;3461;p47"/>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2" name="Google Shape;3462;p47"/>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3" name="Google Shape;3463;p47"/>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4" name="Google Shape;3464;p47"/>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5" name="Google Shape;3465;p47"/>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6" name="Google Shape;3466;p47"/>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7" name="Google Shape;3467;p47"/>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8" name="Google Shape;3468;p4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9" name="Google Shape;3469;p47"/>
            <p:cNvSpPr/>
            <p:nvPr/>
          </p:nvSpPr>
          <p:spPr>
            <a:xfrm>
              <a:off x="3642120" y="396972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0" name="Google Shape;3470;p47"/>
            <p:cNvSpPr/>
            <p:nvPr/>
          </p:nvSpPr>
          <p:spPr>
            <a:xfrm>
              <a:off x="3343320" y="4477680"/>
              <a:ext cx="90000" cy="274680"/>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1" name="Google Shape;3471;p47"/>
            <p:cNvSpPr/>
            <p:nvPr/>
          </p:nvSpPr>
          <p:spPr>
            <a:xfrm>
              <a:off x="3044520" y="4293720"/>
              <a:ext cx="90360" cy="274320"/>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2" name="Google Shape;3472;p47"/>
            <p:cNvSpPr/>
            <p:nvPr/>
          </p:nvSpPr>
          <p:spPr>
            <a:xfrm>
              <a:off x="3193920" y="4293720"/>
              <a:ext cx="90000" cy="458640"/>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3" name="Google Shape;3473;p47"/>
            <p:cNvSpPr/>
            <p:nvPr/>
          </p:nvSpPr>
          <p:spPr>
            <a:xfrm>
              <a:off x="3791520" y="379512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4" name="Google Shape;3474;p47"/>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5" name="Google Shape;3475;p4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6" name="Google Shape;3476;p47"/>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7" name="Google Shape;3477;p47"/>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8" name="Google Shape;3478;p47"/>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9" name="Google Shape;3479;p47"/>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0" name="Google Shape;3480;p47"/>
            <p:cNvSpPr/>
            <p:nvPr/>
          </p:nvSpPr>
          <p:spPr>
            <a:xfrm>
              <a:off x="3492720" y="4390560"/>
              <a:ext cx="90000" cy="8712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1" name="Google Shape;3481;p47"/>
            <p:cNvSpPr/>
            <p:nvPr/>
          </p:nvSpPr>
          <p:spPr>
            <a:xfrm>
              <a:off x="2895480" y="4568400"/>
              <a:ext cx="90000" cy="681840"/>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482" name="Google Shape;3482;p47"/>
          <p:cNvGrpSpPr/>
          <p:nvPr/>
        </p:nvGrpSpPr>
        <p:grpSpPr>
          <a:xfrm>
            <a:off x="4518514" y="3697283"/>
            <a:ext cx="3103093" cy="310554"/>
            <a:chOff x="2226811" y="890954"/>
            <a:chExt cx="4528741" cy="453231"/>
          </a:xfrm>
        </p:grpSpPr>
        <p:sp>
          <p:nvSpPr>
            <p:cNvPr id="3483" name="Google Shape;3483;p47"/>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4" name="Google Shape;3484;p47"/>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5" name="Google Shape;3485;p47"/>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6" name="Google Shape;3486;p47"/>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7" name="Google Shape;3487;p47"/>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8" name="Google Shape;3488;p47"/>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9" name="Google Shape;3489;p47"/>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0" name="Google Shape;3490;p47"/>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1" name="Google Shape;3491;p47"/>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2" name="Google Shape;3492;p47"/>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3" name="Google Shape;3493;p47"/>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4" name="Google Shape;3494;p47"/>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5" name="Google Shape;3495;p47"/>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6" name="Google Shape;3496;p47"/>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7" name="Google Shape;3497;p47"/>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8" name="Google Shape;3498;p47"/>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9" name="Google Shape;3499;p47"/>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0" name="Google Shape;3500;p47"/>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1" name="Google Shape;3501;p47"/>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2" name="Google Shape;3502;p47"/>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3" name="Google Shape;3503;p47"/>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4" name="Google Shape;3504;p47"/>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5" name="Google Shape;3505;p47"/>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6" name="Google Shape;3506;p47"/>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7" name="Google Shape;3507;p47"/>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8" name="Google Shape;3508;p47"/>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9" name="Google Shape;3509;p47"/>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0" name="Google Shape;3510;p47"/>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1" name="Google Shape;3511;p47"/>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2" name="Google Shape;3512;p47"/>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13" name="Google Shape;3513;p47"/>
          <p:cNvGrpSpPr/>
          <p:nvPr/>
        </p:nvGrpSpPr>
        <p:grpSpPr>
          <a:xfrm>
            <a:off x="1132916" y="2768846"/>
            <a:ext cx="2686628" cy="1221339"/>
            <a:chOff x="5179977" y="136093"/>
            <a:chExt cx="2686628" cy="3346133"/>
          </a:xfrm>
        </p:grpSpPr>
        <p:sp>
          <p:nvSpPr>
            <p:cNvPr id="3514" name="Google Shape;3514;p47"/>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5" name="Google Shape;3515;p47"/>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6" name="Google Shape;3516;p47"/>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7" name="Google Shape;3517;p47"/>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8" name="Google Shape;3518;p47"/>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9" name="Google Shape;3519;p47"/>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0" name="Google Shape;3520;p47"/>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1" name="Google Shape;3521;p47"/>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2" name="Google Shape;3522;p47"/>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3" name="Google Shape;3523;p47"/>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4" name="Google Shape;3524;p47"/>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5" name="Google Shape;3525;p47"/>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6" name="Google Shape;3526;p47"/>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27" name="Google Shape;3527;p47"/>
          <p:cNvGrpSpPr/>
          <p:nvPr/>
        </p:nvGrpSpPr>
        <p:grpSpPr>
          <a:xfrm>
            <a:off x="713221" y="3321820"/>
            <a:ext cx="3106319" cy="668523"/>
            <a:chOff x="4760286" y="2503707"/>
            <a:chExt cx="3106319" cy="978517"/>
          </a:xfrm>
        </p:grpSpPr>
        <p:sp>
          <p:nvSpPr>
            <p:cNvPr id="3528" name="Google Shape;3528;p47"/>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9" name="Google Shape;3529;p47"/>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0" name="Google Shape;3530;p47"/>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1" name="Google Shape;3531;p47"/>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2" name="Google Shape;3532;p47"/>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3" name="Google Shape;3533;p47"/>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4" name="Google Shape;3534;p47"/>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5" name="Google Shape;3535;p47"/>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6" name="Google Shape;3536;p47"/>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7" name="Google Shape;3537;p47"/>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8" name="Google Shape;3538;p47"/>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9" name="Google Shape;3539;p47"/>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0" name="Google Shape;3540;p47"/>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1" name="Google Shape;3541;p47"/>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2" name="Google Shape;3542;p47"/>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543" name="Google Shape;3543;p47"/>
          <p:cNvSpPr/>
          <p:nvPr/>
        </p:nvSpPr>
        <p:spPr>
          <a:xfrm>
            <a:off x="765125" y="2367425"/>
            <a:ext cx="3106332" cy="1394322"/>
          </a:xfrm>
          <a:custGeom>
            <a:avLst/>
            <a:gdLst/>
            <a:ahLst/>
            <a:cxnLst/>
            <a:rect l="l" t="t" r="r" b="b"/>
            <a:pathLst>
              <a:path w="13007" h="10904" fill="none" extrusionOk="0">
                <a:moveTo>
                  <a:pt x="0" y="10904"/>
                </a:moveTo>
                <a:lnTo>
                  <a:pt x="341" y="10608"/>
                </a:lnTo>
                <a:cubicBezTo>
                  <a:pt x="402" y="10554"/>
                  <a:pt x="457" y="10494"/>
                  <a:pt x="504" y="10428"/>
                </a:cubicBezTo>
                <a:lnTo>
                  <a:pt x="1130" y="9546"/>
                </a:lnTo>
                <a:cubicBezTo>
                  <a:pt x="1233" y="9402"/>
                  <a:pt x="1371" y="9286"/>
                  <a:pt x="1533" y="9212"/>
                </a:cubicBezTo>
                <a:lnTo>
                  <a:pt x="2303" y="8854"/>
                </a:lnTo>
                <a:cubicBezTo>
                  <a:pt x="2452" y="8785"/>
                  <a:pt x="2582" y="8681"/>
                  <a:pt x="2682" y="8551"/>
                </a:cubicBezTo>
                <a:lnTo>
                  <a:pt x="3677" y="7260"/>
                </a:lnTo>
                <a:cubicBezTo>
                  <a:pt x="3762" y="7150"/>
                  <a:pt x="3869" y="7058"/>
                  <a:pt x="3990" y="6990"/>
                </a:cubicBezTo>
                <a:lnTo>
                  <a:pt x="4860" y="6509"/>
                </a:lnTo>
                <a:cubicBezTo>
                  <a:pt x="4987" y="6439"/>
                  <a:pt x="5097" y="6343"/>
                  <a:pt x="5183" y="6227"/>
                </a:cubicBezTo>
                <a:lnTo>
                  <a:pt x="5626" y="5633"/>
                </a:lnTo>
                <a:cubicBezTo>
                  <a:pt x="5997" y="5135"/>
                  <a:pt x="6723" y="5082"/>
                  <a:pt x="7162" y="5520"/>
                </a:cubicBezTo>
                <a:lnTo>
                  <a:pt x="7162" y="5520"/>
                </a:lnTo>
                <a:cubicBezTo>
                  <a:pt x="7387" y="5743"/>
                  <a:pt x="7702" y="5850"/>
                  <a:pt x="8015" y="5808"/>
                </a:cubicBezTo>
                <a:lnTo>
                  <a:pt x="8263" y="5776"/>
                </a:lnTo>
                <a:cubicBezTo>
                  <a:pt x="8647" y="5725"/>
                  <a:pt x="8969" y="5462"/>
                  <a:pt x="9095" y="5096"/>
                </a:cubicBezTo>
                <a:lnTo>
                  <a:pt x="9978" y="2522"/>
                </a:lnTo>
                <a:cubicBezTo>
                  <a:pt x="10045" y="2328"/>
                  <a:pt x="10168" y="2158"/>
                  <a:pt x="10332" y="2036"/>
                </a:cubicBezTo>
                <a:lnTo>
                  <a:pt x="11273" y="1333"/>
                </a:lnTo>
                <a:cubicBezTo>
                  <a:pt x="11314" y="1302"/>
                  <a:pt x="11356" y="1275"/>
                  <a:pt x="11400" y="1252"/>
                </a:cubicBezTo>
                <a:lnTo>
                  <a:pt x="12364" y="733"/>
                </a:lnTo>
                <a:cubicBezTo>
                  <a:pt x="12506" y="657"/>
                  <a:pt x="12628" y="548"/>
                  <a:pt x="12719" y="415"/>
                </a:cubicBezTo>
                <a:lnTo>
                  <a:pt x="13007" y="0"/>
                </a:lnTo>
              </a:path>
            </a:pathLst>
          </a:custGeom>
          <a:noFill/>
          <a:ln w="19075" cap="rnd" cmpd="sng">
            <a:solidFill>
              <a:schemeClr val="dk2"/>
            </a:solidFill>
            <a:prstDash val="dot"/>
            <a:round/>
            <a:headEnd type="none" w="sm" len="sm"/>
            <a:tailEnd type="none" w="sm" len="sm"/>
          </a:ln>
        </p:spPr>
        <p:txBody>
          <a:bodyPr spcFirstLastPara="1" wrap="square" lIns="99350" tIns="54350" rIns="99350" bIns="54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4" name="Google Shape;3544;p47"/>
          <p:cNvSpPr/>
          <p:nvPr/>
        </p:nvSpPr>
        <p:spPr>
          <a:xfrm>
            <a:off x="765300" y="2622701"/>
            <a:ext cx="3106328" cy="1034045"/>
          </a:xfrm>
          <a:custGeom>
            <a:avLst/>
            <a:gdLst/>
            <a:ahLst/>
            <a:cxnLst/>
            <a:rect l="l" t="t" r="r" b="b"/>
            <a:pathLst>
              <a:path w="13227" h="4403" fill="none" extrusionOk="0">
                <a:moveTo>
                  <a:pt x="0" y="4403"/>
                </a:moveTo>
                <a:cubicBezTo>
                  <a:pt x="220" y="3664"/>
                  <a:pt x="667" y="2659"/>
                  <a:pt x="1497" y="2514"/>
                </a:cubicBezTo>
                <a:cubicBezTo>
                  <a:pt x="2831" y="2280"/>
                  <a:pt x="3256" y="3398"/>
                  <a:pt x="4192" y="3398"/>
                </a:cubicBezTo>
                <a:cubicBezTo>
                  <a:pt x="5128" y="3398"/>
                  <a:pt x="5418" y="381"/>
                  <a:pt x="6447" y="381"/>
                </a:cubicBezTo>
                <a:cubicBezTo>
                  <a:pt x="7548" y="381"/>
                  <a:pt x="7791" y="2931"/>
                  <a:pt x="8955" y="2931"/>
                </a:cubicBezTo>
                <a:cubicBezTo>
                  <a:pt x="10119" y="2931"/>
                  <a:pt x="10105" y="673"/>
                  <a:pt x="11512" y="673"/>
                </a:cubicBezTo>
                <a:cubicBezTo>
                  <a:pt x="12332" y="673"/>
                  <a:pt x="12897" y="306"/>
                  <a:pt x="13227" y="0"/>
                </a:cubicBezTo>
              </a:path>
            </a:pathLst>
          </a:custGeom>
          <a:noFill/>
          <a:ln w="9525" cap="rnd" cmpd="sng">
            <a:solidFill>
              <a:schemeClr val="accent1"/>
            </a:solidFill>
            <a:prstDash val="solid"/>
            <a:round/>
            <a:headEnd type="none" w="sm" len="sm"/>
            <a:tailEnd type="none" w="sm" len="sm"/>
          </a:ln>
        </p:spPr>
        <p:txBody>
          <a:bodyPr spcFirstLastPara="1" wrap="square" lIns="92150" tIns="47150" rIns="92150" bIns="47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545" name="Google Shape;3545;p47"/>
          <p:cNvGrpSpPr/>
          <p:nvPr/>
        </p:nvGrpSpPr>
        <p:grpSpPr>
          <a:xfrm>
            <a:off x="713131" y="2824626"/>
            <a:ext cx="3106525" cy="742740"/>
            <a:chOff x="4382300" y="4001604"/>
            <a:chExt cx="4761687" cy="1138474"/>
          </a:xfrm>
        </p:grpSpPr>
        <p:sp>
          <p:nvSpPr>
            <p:cNvPr id="3546" name="Google Shape;3546;p47"/>
            <p:cNvSpPr/>
            <p:nvPr/>
          </p:nvSpPr>
          <p:spPr>
            <a:xfrm>
              <a:off x="4382300" y="4001604"/>
              <a:ext cx="4761687" cy="1138474"/>
            </a:xfrm>
            <a:custGeom>
              <a:avLst/>
              <a:gdLst/>
              <a:ahLst/>
              <a:cxnLst/>
              <a:rect l="l" t="t" r="r" b="b"/>
              <a:pathLst>
                <a:path w="13227" h="7891" fill="none" extrusionOk="0">
                  <a:moveTo>
                    <a:pt x="0" y="7891"/>
                  </a:moveTo>
                  <a:lnTo>
                    <a:pt x="599" y="7524"/>
                  </a:lnTo>
                  <a:lnTo>
                    <a:pt x="1428" y="6660"/>
                  </a:lnTo>
                  <a:lnTo>
                    <a:pt x="2673" y="6285"/>
                  </a:lnTo>
                  <a:lnTo>
                    <a:pt x="3917" y="5100"/>
                  </a:lnTo>
                  <a:lnTo>
                    <a:pt x="5162" y="4638"/>
                  </a:lnTo>
                  <a:lnTo>
                    <a:pt x="6407" y="3410"/>
                  </a:lnTo>
                  <a:lnTo>
                    <a:pt x="7650" y="4357"/>
                  </a:lnTo>
                  <a:lnTo>
                    <a:pt x="8895" y="3900"/>
                  </a:lnTo>
                  <a:lnTo>
                    <a:pt x="10139" y="1732"/>
                  </a:lnTo>
                  <a:lnTo>
                    <a:pt x="11384" y="1086"/>
                  </a:lnTo>
                  <a:lnTo>
                    <a:pt x="12628" y="641"/>
                  </a:lnTo>
                  <a:lnTo>
                    <a:pt x="13227" y="0"/>
                  </a:lnTo>
                </a:path>
              </a:pathLst>
            </a:custGeom>
            <a:noFill/>
            <a:ln w="9525" cap="rnd" cmpd="sng">
              <a:solidFill>
                <a:schemeClr val="accent1"/>
              </a:solidFill>
              <a:prstDash val="solid"/>
              <a:round/>
              <a:headEnd type="none" w="sm" len="sm"/>
              <a:tailEnd type="none" w="sm" len="sm"/>
            </a:ln>
          </p:spPr>
          <p:txBody>
            <a:bodyPr spcFirstLastPara="1" wrap="square" lIns="94675" tIns="49675" rIns="94675" bIns="49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7" name="Google Shape;3547;p47"/>
            <p:cNvSpPr/>
            <p:nvPr/>
          </p:nvSpPr>
          <p:spPr>
            <a:xfrm>
              <a:off x="4534455" y="5049488"/>
              <a:ext cx="75240" cy="75600"/>
            </a:xfrm>
            <a:custGeom>
              <a:avLst/>
              <a:gdLst/>
              <a:ahLst/>
              <a:cxnLst/>
              <a:rect l="l" t="t" r="r" b="b"/>
              <a:pathLst>
                <a:path w="209" h="210" extrusionOk="0">
                  <a:moveTo>
                    <a:pt x="209" y="105"/>
                  </a:moveTo>
                  <a:cubicBezTo>
                    <a:pt x="209" y="163"/>
                    <a:pt x="163" y="210"/>
                    <a:pt x="105" y="210"/>
                  </a:cubicBezTo>
                  <a:cubicBezTo>
                    <a:pt x="47" y="210"/>
                    <a:pt x="0" y="163"/>
                    <a:pt x="0" y="105"/>
                  </a:cubicBezTo>
                  <a:cubicBezTo>
                    <a:pt x="0" y="47"/>
                    <a:pt x="47" y="0"/>
                    <a:pt x="105" y="0"/>
                  </a:cubicBezTo>
                  <a:cubicBezTo>
                    <a:pt x="163" y="0"/>
                    <a:pt x="209" y="47"/>
                    <a:pt x="209" y="105"/>
                  </a:cubicBezTo>
                  <a:close/>
                </a:path>
              </a:pathLst>
            </a:custGeom>
            <a:solidFill>
              <a:schemeClr val="accen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8" name="Google Shape;3548;p47"/>
            <p:cNvSpPr/>
            <p:nvPr/>
          </p:nvSpPr>
          <p:spPr>
            <a:xfrm>
              <a:off x="5755280" y="4705593"/>
              <a:ext cx="75240" cy="75600"/>
            </a:xfrm>
            <a:custGeom>
              <a:avLst/>
              <a:gdLst/>
              <a:ahLst/>
              <a:cxnLst/>
              <a:rect l="l" t="t" r="r" b="b"/>
              <a:pathLst>
                <a:path w="209" h="210" extrusionOk="0">
                  <a:moveTo>
                    <a:pt x="209" y="105"/>
                  </a:moveTo>
                  <a:cubicBezTo>
                    <a:pt x="209" y="163"/>
                    <a:pt x="163" y="210"/>
                    <a:pt x="105" y="210"/>
                  </a:cubicBezTo>
                  <a:cubicBezTo>
                    <a:pt x="47" y="210"/>
                    <a:pt x="0" y="163"/>
                    <a:pt x="0" y="105"/>
                  </a:cubicBezTo>
                  <a:cubicBezTo>
                    <a:pt x="0" y="47"/>
                    <a:pt x="47" y="0"/>
                    <a:pt x="105" y="0"/>
                  </a:cubicBezTo>
                  <a:cubicBezTo>
                    <a:pt x="162" y="0"/>
                    <a:pt x="209" y="47"/>
                    <a:pt x="209" y="105"/>
                  </a:cubicBezTo>
                  <a:close/>
                </a:path>
              </a:pathLst>
            </a:custGeom>
            <a:solidFill>
              <a:schemeClr val="accen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9" name="Google Shape;3549;p47"/>
            <p:cNvSpPr/>
            <p:nvPr/>
          </p:nvSpPr>
          <p:spPr>
            <a:xfrm>
              <a:off x="5288720" y="4868868"/>
              <a:ext cx="75600" cy="75600"/>
            </a:xfrm>
            <a:custGeom>
              <a:avLst/>
              <a:gdLst/>
              <a:ahLst/>
              <a:cxnLst/>
              <a:rect l="l" t="t" r="r" b="b"/>
              <a:pathLst>
                <a:path w="210" h="210" extrusionOk="0">
                  <a:moveTo>
                    <a:pt x="210" y="105"/>
                  </a:moveTo>
                  <a:cubicBezTo>
                    <a:pt x="210" y="163"/>
                    <a:pt x="163" y="210"/>
                    <a:pt x="105" y="210"/>
                  </a:cubicBezTo>
                  <a:cubicBezTo>
                    <a:pt x="47" y="210"/>
                    <a:pt x="0" y="163"/>
                    <a:pt x="0" y="105"/>
                  </a:cubicBezTo>
                  <a:cubicBezTo>
                    <a:pt x="0" y="47"/>
                    <a:pt x="47" y="0"/>
                    <a:pt x="105" y="0"/>
                  </a:cubicBezTo>
                  <a:cubicBezTo>
                    <a:pt x="163" y="0"/>
                    <a:pt x="210" y="47"/>
                    <a:pt x="210" y="105"/>
                  </a:cubicBezTo>
                  <a:close/>
                </a:path>
              </a:pathLst>
            </a:custGeom>
            <a:solidFill>
              <a:schemeClr val="accen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0" name="Google Shape;3550;p47"/>
            <p:cNvSpPr/>
            <p:nvPr/>
          </p:nvSpPr>
          <p:spPr>
            <a:xfrm>
              <a:off x="6651695" y="4459023"/>
              <a:ext cx="75240" cy="75600"/>
            </a:xfrm>
            <a:custGeom>
              <a:avLst/>
              <a:gdLst/>
              <a:ahLst/>
              <a:cxnLst/>
              <a:rect l="l" t="t" r="r" b="b"/>
              <a:pathLst>
                <a:path w="209" h="210" extrusionOk="0">
                  <a:moveTo>
                    <a:pt x="209" y="105"/>
                  </a:moveTo>
                  <a:cubicBezTo>
                    <a:pt x="209" y="163"/>
                    <a:pt x="163" y="210"/>
                    <a:pt x="105" y="210"/>
                  </a:cubicBezTo>
                  <a:cubicBezTo>
                    <a:pt x="47" y="210"/>
                    <a:pt x="0" y="163"/>
                    <a:pt x="0" y="105"/>
                  </a:cubicBezTo>
                  <a:cubicBezTo>
                    <a:pt x="0" y="47"/>
                    <a:pt x="47" y="0"/>
                    <a:pt x="105" y="0"/>
                  </a:cubicBezTo>
                  <a:cubicBezTo>
                    <a:pt x="162" y="0"/>
                    <a:pt x="209" y="47"/>
                    <a:pt x="209" y="105"/>
                  </a:cubicBezTo>
                  <a:close/>
                </a:path>
              </a:pathLst>
            </a:custGeom>
            <a:solidFill>
              <a:schemeClr val="accen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1" name="Google Shape;3551;p47"/>
            <p:cNvSpPr/>
            <p:nvPr/>
          </p:nvSpPr>
          <p:spPr>
            <a:xfrm>
              <a:off x="6203360" y="4629998"/>
              <a:ext cx="75600" cy="75600"/>
            </a:xfrm>
            <a:custGeom>
              <a:avLst/>
              <a:gdLst/>
              <a:ahLst/>
              <a:cxnLst/>
              <a:rect l="l" t="t" r="r" b="b"/>
              <a:pathLst>
                <a:path w="210" h="210" extrusionOk="0">
                  <a:moveTo>
                    <a:pt x="210" y="105"/>
                  </a:moveTo>
                  <a:cubicBezTo>
                    <a:pt x="210" y="163"/>
                    <a:pt x="163" y="210"/>
                    <a:pt x="105" y="210"/>
                  </a:cubicBezTo>
                  <a:cubicBezTo>
                    <a:pt x="47" y="210"/>
                    <a:pt x="0" y="163"/>
                    <a:pt x="0" y="105"/>
                  </a:cubicBezTo>
                  <a:cubicBezTo>
                    <a:pt x="0" y="47"/>
                    <a:pt x="47" y="0"/>
                    <a:pt x="105" y="0"/>
                  </a:cubicBezTo>
                  <a:cubicBezTo>
                    <a:pt x="163" y="0"/>
                    <a:pt x="210" y="47"/>
                    <a:pt x="210" y="105"/>
                  </a:cubicBezTo>
                  <a:close/>
                </a:path>
              </a:pathLst>
            </a:custGeom>
            <a:solidFill>
              <a:schemeClr val="accen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2" name="Google Shape;3552;p47"/>
            <p:cNvSpPr/>
            <p:nvPr/>
          </p:nvSpPr>
          <p:spPr>
            <a:xfrm>
              <a:off x="7110760" y="4585248"/>
              <a:ext cx="75240" cy="75600"/>
            </a:xfrm>
            <a:custGeom>
              <a:avLst/>
              <a:gdLst/>
              <a:ahLst/>
              <a:cxnLst/>
              <a:rect l="l" t="t" r="r" b="b"/>
              <a:pathLst>
                <a:path w="209" h="210" extrusionOk="0">
                  <a:moveTo>
                    <a:pt x="209" y="105"/>
                  </a:moveTo>
                  <a:cubicBezTo>
                    <a:pt x="209" y="163"/>
                    <a:pt x="163" y="210"/>
                    <a:pt x="105" y="210"/>
                  </a:cubicBezTo>
                  <a:cubicBezTo>
                    <a:pt x="47" y="210"/>
                    <a:pt x="0" y="163"/>
                    <a:pt x="0" y="105"/>
                  </a:cubicBezTo>
                  <a:cubicBezTo>
                    <a:pt x="0" y="47"/>
                    <a:pt x="47" y="0"/>
                    <a:pt x="105" y="0"/>
                  </a:cubicBezTo>
                  <a:cubicBezTo>
                    <a:pt x="163" y="0"/>
                    <a:pt x="209" y="47"/>
                    <a:pt x="209" y="105"/>
                  </a:cubicBezTo>
                  <a:close/>
                </a:path>
              </a:pathLst>
            </a:custGeom>
            <a:solidFill>
              <a:schemeClr val="accen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3" name="Google Shape;3553;p47"/>
            <p:cNvSpPr/>
            <p:nvPr/>
          </p:nvSpPr>
          <p:spPr>
            <a:xfrm>
              <a:off x="7547290" y="4522320"/>
              <a:ext cx="75600" cy="75240"/>
            </a:xfrm>
            <a:custGeom>
              <a:avLst/>
              <a:gdLst/>
              <a:ahLst/>
              <a:cxnLst/>
              <a:rect l="l" t="t" r="r" b="b"/>
              <a:pathLst>
                <a:path w="210" h="209" extrusionOk="0">
                  <a:moveTo>
                    <a:pt x="210" y="105"/>
                  </a:moveTo>
                  <a:cubicBezTo>
                    <a:pt x="210" y="163"/>
                    <a:pt x="163" y="209"/>
                    <a:pt x="105" y="209"/>
                  </a:cubicBezTo>
                  <a:cubicBezTo>
                    <a:pt x="47" y="209"/>
                    <a:pt x="0" y="163"/>
                    <a:pt x="0" y="105"/>
                  </a:cubicBezTo>
                  <a:cubicBezTo>
                    <a:pt x="0" y="47"/>
                    <a:pt x="47" y="0"/>
                    <a:pt x="105" y="0"/>
                  </a:cubicBezTo>
                  <a:cubicBezTo>
                    <a:pt x="163" y="0"/>
                    <a:pt x="210" y="47"/>
                    <a:pt x="210" y="105"/>
                  </a:cubicBezTo>
                  <a:close/>
                </a:path>
              </a:pathLst>
            </a:custGeom>
            <a:solidFill>
              <a:schemeClr val="accent1"/>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4" name="Google Shape;3554;p47"/>
            <p:cNvSpPr/>
            <p:nvPr/>
          </p:nvSpPr>
          <p:spPr>
            <a:xfrm>
              <a:off x="4856440" y="4924885"/>
              <a:ext cx="75600" cy="75600"/>
            </a:xfrm>
            <a:custGeom>
              <a:avLst/>
              <a:gdLst/>
              <a:ahLst/>
              <a:cxnLst/>
              <a:rect l="l" t="t" r="r" b="b"/>
              <a:pathLst>
                <a:path w="210" h="210" extrusionOk="0">
                  <a:moveTo>
                    <a:pt x="210" y="105"/>
                  </a:moveTo>
                  <a:cubicBezTo>
                    <a:pt x="210" y="163"/>
                    <a:pt x="163" y="210"/>
                    <a:pt x="105" y="210"/>
                  </a:cubicBezTo>
                  <a:cubicBezTo>
                    <a:pt x="47" y="210"/>
                    <a:pt x="0" y="163"/>
                    <a:pt x="0" y="105"/>
                  </a:cubicBezTo>
                  <a:cubicBezTo>
                    <a:pt x="0" y="47"/>
                    <a:pt x="47" y="0"/>
                    <a:pt x="105" y="0"/>
                  </a:cubicBezTo>
                  <a:cubicBezTo>
                    <a:pt x="163" y="0"/>
                    <a:pt x="210" y="47"/>
                    <a:pt x="210" y="105"/>
                  </a:cubicBezTo>
                  <a:close/>
                </a:path>
              </a:pathLst>
            </a:custGeom>
            <a:solidFill>
              <a:schemeClr val="accen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5" name="Google Shape;3555;p47"/>
            <p:cNvSpPr/>
            <p:nvPr/>
          </p:nvSpPr>
          <p:spPr>
            <a:xfrm>
              <a:off x="8453340" y="4122393"/>
              <a:ext cx="75240" cy="75600"/>
            </a:xfrm>
            <a:custGeom>
              <a:avLst/>
              <a:gdLst/>
              <a:ahLst/>
              <a:cxnLst/>
              <a:rect l="l" t="t" r="r" b="b"/>
              <a:pathLst>
                <a:path w="209" h="210" extrusionOk="0">
                  <a:moveTo>
                    <a:pt x="209" y="105"/>
                  </a:moveTo>
                  <a:cubicBezTo>
                    <a:pt x="209" y="163"/>
                    <a:pt x="162" y="210"/>
                    <a:pt x="104" y="210"/>
                  </a:cubicBezTo>
                  <a:cubicBezTo>
                    <a:pt x="46" y="210"/>
                    <a:pt x="0" y="163"/>
                    <a:pt x="0" y="105"/>
                  </a:cubicBezTo>
                  <a:cubicBezTo>
                    <a:pt x="0" y="47"/>
                    <a:pt x="46" y="0"/>
                    <a:pt x="104" y="0"/>
                  </a:cubicBezTo>
                  <a:cubicBezTo>
                    <a:pt x="162" y="0"/>
                    <a:pt x="209" y="47"/>
                    <a:pt x="209" y="105"/>
                  </a:cubicBezTo>
                  <a:close/>
                </a:path>
              </a:pathLst>
            </a:custGeom>
            <a:solidFill>
              <a:schemeClr val="accen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6" name="Google Shape;3556;p47"/>
            <p:cNvSpPr/>
            <p:nvPr/>
          </p:nvSpPr>
          <p:spPr>
            <a:xfrm>
              <a:off x="7999980" y="4219077"/>
              <a:ext cx="75240" cy="75240"/>
            </a:xfrm>
            <a:custGeom>
              <a:avLst/>
              <a:gdLst/>
              <a:ahLst/>
              <a:cxnLst/>
              <a:rect l="l" t="t" r="r" b="b"/>
              <a:pathLst>
                <a:path w="209" h="209" extrusionOk="0">
                  <a:moveTo>
                    <a:pt x="209" y="104"/>
                  </a:moveTo>
                  <a:cubicBezTo>
                    <a:pt x="209" y="162"/>
                    <a:pt x="163" y="209"/>
                    <a:pt x="105" y="209"/>
                  </a:cubicBezTo>
                  <a:cubicBezTo>
                    <a:pt x="47" y="209"/>
                    <a:pt x="0" y="162"/>
                    <a:pt x="0" y="104"/>
                  </a:cubicBezTo>
                  <a:cubicBezTo>
                    <a:pt x="0" y="46"/>
                    <a:pt x="47" y="0"/>
                    <a:pt x="105" y="0"/>
                  </a:cubicBezTo>
                  <a:cubicBezTo>
                    <a:pt x="162" y="0"/>
                    <a:pt x="209" y="46"/>
                    <a:pt x="209" y="104"/>
                  </a:cubicBezTo>
                  <a:close/>
                </a:path>
              </a:pathLst>
            </a:custGeom>
            <a:solidFill>
              <a:schemeClr val="accent1"/>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7" name="Google Shape;3557;p47"/>
            <p:cNvSpPr/>
            <p:nvPr/>
          </p:nvSpPr>
          <p:spPr>
            <a:xfrm>
              <a:off x="8897355" y="4056933"/>
              <a:ext cx="75240" cy="75600"/>
            </a:xfrm>
            <a:custGeom>
              <a:avLst/>
              <a:gdLst/>
              <a:ahLst/>
              <a:cxnLst/>
              <a:rect l="l" t="t" r="r" b="b"/>
              <a:pathLst>
                <a:path w="209" h="210" extrusionOk="0">
                  <a:moveTo>
                    <a:pt x="209" y="105"/>
                  </a:moveTo>
                  <a:cubicBezTo>
                    <a:pt x="209" y="163"/>
                    <a:pt x="162" y="210"/>
                    <a:pt x="104" y="210"/>
                  </a:cubicBezTo>
                  <a:cubicBezTo>
                    <a:pt x="46" y="210"/>
                    <a:pt x="0" y="163"/>
                    <a:pt x="0" y="105"/>
                  </a:cubicBezTo>
                  <a:cubicBezTo>
                    <a:pt x="0" y="47"/>
                    <a:pt x="46" y="0"/>
                    <a:pt x="104" y="0"/>
                  </a:cubicBezTo>
                  <a:cubicBezTo>
                    <a:pt x="162" y="0"/>
                    <a:pt x="209" y="47"/>
                    <a:pt x="209" y="105"/>
                  </a:cubicBezTo>
                  <a:close/>
                </a:path>
              </a:pathLst>
            </a:custGeom>
            <a:solidFill>
              <a:schemeClr val="accen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58" name="Google Shape;3558;p47"/>
          <p:cNvGrpSpPr/>
          <p:nvPr/>
        </p:nvGrpSpPr>
        <p:grpSpPr>
          <a:xfrm>
            <a:off x="719950" y="4116689"/>
            <a:ext cx="7704109" cy="487323"/>
            <a:chOff x="139" y="34"/>
            <a:chExt cx="9148686" cy="578699"/>
          </a:xfrm>
        </p:grpSpPr>
        <p:sp>
          <p:nvSpPr>
            <p:cNvPr id="3559" name="Google Shape;3559;p47"/>
            <p:cNvSpPr/>
            <p:nvPr/>
          </p:nvSpPr>
          <p:spPr>
            <a:xfrm>
              <a:off x="139" y="94774"/>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0" name="Google Shape;3560;p47"/>
            <p:cNvSpPr/>
            <p:nvPr/>
          </p:nvSpPr>
          <p:spPr>
            <a:xfrm>
              <a:off x="139" y="196739"/>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1" name="Google Shape;3561;p47"/>
            <p:cNvSpPr/>
            <p:nvPr/>
          </p:nvSpPr>
          <p:spPr>
            <a:xfrm>
              <a:off x="139" y="298703"/>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2" name="Google Shape;3562;p47"/>
            <p:cNvSpPr/>
            <p:nvPr/>
          </p:nvSpPr>
          <p:spPr>
            <a:xfrm>
              <a:off x="139" y="400668"/>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3" name="Google Shape;3563;p47"/>
            <p:cNvSpPr/>
            <p:nvPr/>
          </p:nvSpPr>
          <p:spPr>
            <a:xfrm>
              <a:off x="139" y="502231"/>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4" name="Google Shape;3564;p47"/>
            <p:cNvSpPr/>
            <p:nvPr/>
          </p:nvSpPr>
          <p:spPr>
            <a:xfrm>
              <a:off x="427021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5" name="Google Shape;3565;p47"/>
            <p:cNvSpPr/>
            <p:nvPr/>
          </p:nvSpPr>
          <p:spPr>
            <a:xfrm>
              <a:off x="4168651"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6" name="Google Shape;3566;p47"/>
            <p:cNvSpPr/>
            <p:nvPr/>
          </p:nvSpPr>
          <p:spPr>
            <a:xfrm>
              <a:off x="406668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7" name="Google Shape;3567;p47"/>
            <p:cNvSpPr/>
            <p:nvPr/>
          </p:nvSpPr>
          <p:spPr>
            <a:xfrm>
              <a:off x="3964721"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8" name="Google Shape;3568;p47"/>
            <p:cNvSpPr/>
            <p:nvPr/>
          </p:nvSpPr>
          <p:spPr>
            <a:xfrm>
              <a:off x="3862757"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69" name="Google Shape;3569;p47"/>
            <p:cNvSpPr/>
            <p:nvPr/>
          </p:nvSpPr>
          <p:spPr>
            <a:xfrm>
              <a:off x="376079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0" name="Google Shape;3570;p47"/>
            <p:cNvSpPr/>
            <p:nvPr/>
          </p:nvSpPr>
          <p:spPr>
            <a:xfrm>
              <a:off x="3658827"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1" name="Google Shape;3571;p47"/>
            <p:cNvSpPr/>
            <p:nvPr/>
          </p:nvSpPr>
          <p:spPr>
            <a:xfrm>
              <a:off x="3556863"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2" name="Google Shape;3572;p47"/>
            <p:cNvSpPr/>
            <p:nvPr/>
          </p:nvSpPr>
          <p:spPr>
            <a:xfrm>
              <a:off x="3455299"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3" name="Google Shape;3573;p47"/>
            <p:cNvSpPr/>
            <p:nvPr/>
          </p:nvSpPr>
          <p:spPr>
            <a:xfrm>
              <a:off x="3353335"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4" name="Google Shape;3574;p47"/>
            <p:cNvSpPr/>
            <p:nvPr/>
          </p:nvSpPr>
          <p:spPr>
            <a:xfrm>
              <a:off x="3251370"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5" name="Google Shape;3575;p47"/>
            <p:cNvSpPr/>
            <p:nvPr/>
          </p:nvSpPr>
          <p:spPr>
            <a:xfrm>
              <a:off x="3149405"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6" name="Google Shape;3576;p47"/>
            <p:cNvSpPr/>
            <p:nvPr/>
          </p:nvSpPr>
          <p:spPr>
            <a:xfrm>
              <a:off x="304784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7" name="Google Shape;3577;p47"/>
            <p:cNvSpPr/>
            <p:nvPr/>
          </p:nvSpPr>
          <p:spPr>
            <a:xfrm>
              <a:off x="2945877"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8" name="Google Shape;3578;p47"/>
            <p:cNvSpPr/>
            <p:nvPr/>
          </p:nvSpPr>
          <p:spPr>
            <a:xfrm>
              <a:off x="2843913"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79" name="Google Shape;3579;p47"/>
            <p:cNvSpPr/>
            <p:nvPr/>
          </p:nvSpPr>
          <p:spPr>
            <a:xfrm>
              <a:off x="274194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0" name="Google Shape;3580;p47"/>
            <p:cNvSpPr/>
            <p:nvPr/>
          </p:nvSpPr>
          <p:spPr>
            <a:xfrm>
              <a:off x="2640385"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1" name="Google Shape;3581;p47"/>
            <p:cNvSpPr/>
            <p:nvPr/>
          </p:nvSpPr>
          <p:spPr>
            <a:xfrm>
              <a:off x="253882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2" name="Google Shape;3582;p47"/>
            <p:cNvSpPr/>
            <p:nvPr/>
          </p:nvSpPr>
          <p:spPr>
            <a:xfrm>
              <a:off x="2436857"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3" name="Google Shape;3583;p47"/>
            <p:cNvSpPr/>
            <p:nvPr/>
          </p:nvSpPr>
          <p:spPr>
            <a:xfrm>
              <a:off x="233489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4" name="Google Shape;3584;p47"/>
            <p:cNvSpPr/>
            <p:nvPr/>
          </p:nvSpPr>
          <p:spPr>
            <a:xfrm>
              <a:off x="223292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5" name="Google Shape;3585;p47"/>
            <p:cNvSpPr/>
            <p:nvPr/>
          </p:nvSpPr>
          <p:spPr>
            <a:xfrm>
              <a:off x="2130963"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6" name="Google Shape;3586;p47"/>
            <p:cNvSpPr/>
            <p:nvPr/>
          </p:nvSpPr>
          <p:spPr>
            <a:xfrm>
              <a:off x="202899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7" name="Google Shape;3587;p47"/>
            <p:cNvSpPr/>
            <p:nvPr/>
          </p:nvSpPr>
          <p:spPr>
            <a:xfrm>
              <a:off x="1927435"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8" name="Google Shape;3588;p47"/>
            <p:cNvSpPr/>
            <p:nvPr/>
          </p:nvSpPr>
          <p:spPr>
            <a:xfrm>
              <a:off x="1825470"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89" name="Google Shape;3589;p47"/>
            <p:cNvSpPr/>
            <p:nvPr/>
          </p:nvSpPr>
          <p:spPr>
            <a:xfrm>
              <a:off x="172350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0" name="Google Shape;3590;p47"/>
            <p:cNvSpPr/>
            <p:nvPr/>
          </p:nvSpPr>
          <p:spPr>
            <a:xfrm>
              <a:off x="1621541"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1" name="Google Shape;3591;p47"/>
            <p:cNvSpPr/>
            <p:nvPr/>
          </p:nvSpPr>
          <p:spPr>
            <a:xfrm>
              <a:off x="151957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2" name="Google Shape;3592;p47"/>
            <p:cNvSpPr/>
            <p:nvPr/>
          </p:nvSpPr>
          <p:spPr>
            <a:xfrm>
              <a:off x="1418013"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3" name="Google Shape;3593;p47"/>
            <p:cNvSpPr/>
            <p:nvPr/>
          </p:nvSpPr>
          <p:spPr>
            <a:xfrm>
              <a:off x="131604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4" name="Google Shape;3594;p47"/>
            <p:cNvSpPr/>
            <p:nvPr/>
          </p:nvSpPr>
          <p:spPr>
            <a:xfrm>
              <a:off x="121408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5" name="Google Shape;3595;p47"/>
            <p:cNvSpPr/>
            <p:nvPr/>
          </p:nvSpPr>
          <p:spPr>
            <a:xfrm>
              <a:off x="1112119"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6" name="Google Shape;3596;p47"/>
            <p:cNvSpPr/>
            <p:nvPr/>
          </p:nvSpPr>
          <p:spPr>
            <a:xfrm>
              <a:off x="101015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7" name="Google Shape;3597;p47"/>
            <p:cNvSpPr/>
            <p:nvPr/>
          </p:nvSpPr>
          <p:spPr>
            <a:xfrm>
              <a:off x="908591"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8" name="Google Shape;3598;p47"/>
            <p:cNvSpPr/>
            <p:nvPr/>
          </p:nvSpPr>
          <p:spPr>
            <a:xfrm>
              <a:off x="80662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99" name="Google Shape;3599;p47"/>
            <p:cNvSpPr/>
            <p:nvPr/>
          </p:nvSpPr>
          <p:spPr>
            <a:xfrm>
              <a:off x="70466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0" name="Google Shape;3600;p47"/>
            <p:cNvSpPr/>
            <p:nvPr/>
          </p:nvSpPr>
          <p:spPr>
            <a:xfrm>
              <a:off x="602697"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1" name="Google Shape;3601;p47"/>
            <p:cNvSpPr/>
            <p:nvPr/>
          </p:nvSpPr>
          <p:spPr>
            <a:xfrm>
              <a:off x="50073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2" name="Google Shape;3602;p47"/>
            <p:cNvSpPr/>
            <p:nvPr/>
          </p:nvSpPr>
          <p:spPr>
            <a:xfrm>
              <a:off x="39876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3" name="Google Shape;3603;p47"/>
            <p:cNvSpPr/>
            <p:nvPr/>
          </p:nvSpPr>
          <p:spPr>
            <a:xfrm>
              <a:off x="29720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4" name="Google Shape;3604;p47"/>
            <p:cNvSpPr/>
            <p:nvPr/>
          </p:nvSpPr>
          <p:spPr>
            <a:xfrm>
              <a:off x="195240"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5" name="Google Shape;3605;p47"/>
            <p:cNvSpPr/>
            <p:nvPr/>
          </p:nvSpPr>
          <p:spPr>
            <a:xfrm>
              <a:off x="93275"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6" name="Google Shape;3606;p47"/>
            <p:cNvSpPr/>
            <p:nvPr/>
          </p:nvSpPr>
          <p:spPr>
            <a:xfrm>
              <a:off x="4274943" y="94774"/>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7" name="Google Shape;3607;p47"/>
            <p:cNvSpPr/>
            <p:nvPr/>
          </p:nvSpPr>
          <p:spPr>
            <a:xfrm>
              <a:off x="4274943" y="196739"/>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8" name="Google Shape;3608;p47"/>
            <p:cNvSpPr/>
            <p:nvPr/>
          </p:nvSpPr>
          <p:spPr>
            <a:xfrm>
              <a:off x="4274943" y="298703"/>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09" name="Google Shape;3609;p47"/>
            <p:cNvSpPr/>
            <p:nvPr/>
          </p:nvSpPr>
          <p:spPr>
            <a:xfrm>
              <a:off x="4274943" y="400668"/>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0" name="Google Shape;3610;p47"/>
            <p:cNvSpPr/>
            <p:nvPr/>
          </p:nvSpPr>
          <p:spPr>
            <a:xfrm>
              <a:off x="4274943" y="502231"/>
              <a:ext cx="4327068"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1" name="Google Shape;3611;p47"/>
            <p:cNvSpPr/>
            <p:nvPr/>
          </p:nvSpPr>
          <p:spPr>
            <a:xfrm>
              <a:off x="8545015"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2" name="Google Shape;3612;p47"/>
            <p:cNvSpPr/>
            <p:nvPr/>
          </p:nvSpPr>
          <p:spPr>
            <a:xfrm>
              <a:off x="844345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3" name="Google Shape;3613;p47"/>
            <p:cNvSpPr/>
            <p:nvPr/>
          </p:nvSpPr>
          <p:spPr>
            <a:xfrm>
              <a:off x="834148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4" name="Google Shape;3614;p47"/>
            <p:cNvSpPr/>
            <p:nvPr/>
          </p:nvSpPr>
          <p:spPr>
            <a:xfrm>
              <a:off x="8239523"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5" name="Google Shape;3615;p47"/>
            <p:cNvSpPr/>
            <p:nvPr/>
          </p:nvSpPr>
          <p:spPr>
            <a:xfrm>
              <a:off x="813755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6" name="Google Shape;3616;p47"/>
            <p:cNvSpPr/>
            <p:nvPr/>
          </p:nvSpPr>
          <p:spPr>
            <a:xfrm>
              <a:off x="803559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7" name="Google Shape;3617;p47"/>
            <p:cNvSpPr/>
            <p:nvPr/>
          </p:nvSpPr>
          <p:spPr>
            <a:xfrm>
              <a:off x="7933629"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8" name="Google Shape;3618;p47"/>
            <p:cNvSpPr/>
            <p:nvPr/>
          </p:nvSpPr>
          <p:spPr>
            <a:xfrm>
              <a:off x="783166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19" name="Google Shape;3619;p47"/>
            <p:cNvSpPr/>
            <p:nvPr/>
          </p:nvSpPr>
          <p:spPr>
            <a:xfrm>
              <a:off x="7730101"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0" name="Google Shape;3620;p47"/>
            <p:cNvSpPr/>
            <p:nvPr/>
          </p:nvSpPr>
          <p:spPr>
            <a:xfrm>
              <a:off x="762813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1" name="Google Shape;3621;p47"/>
            <p:cNvSpPr/>
            <p:nvPr/>
          </p:nvSpPr>
          <p:spPr>
            <a:xfrm>
              <a:off x="752617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2" name="Google Shape;3622;p47"/>
            <p:cNvSpPr/>
            <p:nvPr/>
          </p:nvSpPr>
          <p:spPr>
            <a:xfrm>
              <a:off x="7424207"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3" name="Google Shape;3623;p47"/>
            <p:cNvSpPr/>
            <p:nvPr/>
          </p:nvSpPr>
          <p:spPr>
            <a:xfrm>
              <a:off x="732264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4" name="Google Shape;3624;p47"/>
            <p:cNvSpPr/>
            <p:nvPr/>
          </p:nvSpPr>
          <p:spPr>
            <a:xfrm>
              <a:off x="7220679"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5" name="Google Shape;3625;p47"/>
            <p:cNvSpPr/>
            <p:nvPr/>
          </p:nvSpPr>
          <p:spPr>
            <a:xfrm>
              <a:off x="711871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6" name="Google Shape;3626;p47"/>
            <p:cNvSpPr/>
            <p:nvPr/>
          </p:nvSpPr>
          <p:spPr>
            <a:xfrm>
              <a:off x="7016750"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7" name="Google Shape;3627;p47"/>
            <p:cNvSpPr/>
            <p:nvPr/>
          </p:nvSpPr>
          <p:spPr>
            <a:xfrm>
              <a:off x="691518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8" name="Google Shape;3628;p47"/>
            <p:cNvSpPr/>
            <p:nvPr/>
          </p:nvSpPr>
          <p:spPr>
            <a:xfrm>
              <a:off x="6813623"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29" name="Google Shape;3629;p47"/>
            <p:cNvSpPr/>
            <p:nvPr/>
          </p:nvSpPr>
          <p:spPr>
            <a:xfrm>
              <a:off x="671165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0" name="Google Shape;3630;p47"/>
            <p:cNvSpPr/>
            <p:nvPr/>
          </p:nvSpPr>
          <p:spPr>
            <a:xfrm>
              <a:off x="660969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1" name="Google Shape;3631;p47"/>
            <p:cNvSpPr/>
            <p:nvPr/>
          </p:nvSpPr>
          <p:spPr>
            <a:xfrm>
              <a:off x="6507729"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2" name="Google Shape;3632;p47"/>
            <p:cNvSpPr/>
            <p:nvPr/>
          </p:nvSpPr>
          <p:spPr>
            <a:xfrm>
              <a:off x="640576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3" name="Google Shape;3633;p47"/>
            <p:cNvSpPr/>
            <p:nvPr/>
          </p:nvSpPr>
          <p:spPr>
            <a:xfrm>
              <a:off x="6303800"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4" name="Google Shape;3634;p47"/>
            <p:cNvSpPr/>
            <p:nvPr/>
          </p:nvSpPr>
          <p:spPr>
            <a:xfrm>
              <a:off x="620223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5" name="Google Shape;3635;p47"/>
            <p:cNvSpPr/>
            <p:nvPr/>
          </p:nvSpPr>
          <p:spPr>
            <a:xfrm>
              <a:off x="610027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6" name="Google Shape;3636;p47"/>
            <p:cNvSpPr/>
            <p:nvPr/>
          </p:nvSpPr>
          <p:spPr>
            <a:xfrm>
              <a:off x="5998307"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7" name="Google Shape;3637;p47"/>
            <p:cNvSpPr/>
            <p:nvPr/>
          </p:nvSpPr>
          <p:spPr>
            <a:xfrm>
              <a:off x="589634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8" name="Google Shape;3638;p47"/>
            <p:cNvSpPr/>
            <p:nvPr/>
          </p:nvSpPr>
          <p:spPr>
            <a:xfrm>
              <a:off x="579437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39" name="Google Shape;3639;p47"/>
            <p:cNvSpPr/>
            <p:nvPr/>
          </p:nvSpPr>
          <p:spPr>
            <a:xfrm>
              <a:off x="569281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0" name="Google Shape;3640;p47"/>
            <p:cNvSpPr/>
            <p:nvPr/>
          </p:nvSpPr>
          <p:spPr>
            <a:xfrm>
              <a:off x="5590850"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1" name="Google Shape;3641;p47"/>
            <p:cNvSpPr/>
            <p:nvPr/>
          </p:nvSpPr>
          <p:spPr>
            <a:xfrm>
              <a:off x="5488885"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2" name="Google Shape;3642;p47"/>
            <p:cNvSpPr/>
            <p:nvPr/>
          </p:nvSpPr>
          <p:spPr>
            <a:xfrm>
              <a:off x="5386920"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3" name="Google Shape;3643;p47"/>
            <p:cNvSpPr/>
            <p:nvPr/>
          </p:nvSpPr>
          <p:spPr>
            <a:xfrm>
              <a:off x="528495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4" name="Google Shape;3644;p47"/>
            <p:cNvSpPr/>
            <p:nvPr/>
          </p:nvSpPr>
          <p:spPr>
            <a:xfrm>
              <a:off x="518339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5" name="Google Shape;3645;p47"/>
            <p:cNvSpPr/>
            <p:nvPr/>
          </p:nvSpPr>
          <p:spPr>
            <a:xfrm>
              <a:off x="508142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6" name="Google Shape;3646;p47"/>
            <p:cNvSpPr/>
            <p:nvPr/>
          </p:nvSpPr>
          <p:spPr>
            <a:xfrm>
              <a:off x="4979463"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7" name="Google Shape;3647;p47"/>
            <p:cNvSpPr/>
            <p:nvPr/>
          </p:nvSpPr>
          <p:spPr>
            <a:xfrm>
              <a:off x="487749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8" name="Google Shape;3648;p47"/>
            <p:cNvSpPr/>
            <p:nvPr/>
          </p:nvSpPr>
          <p:spPr>
            <a:xfrm>
              <a:off x="4775534"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49" name="Google Shape;3649;p47"/>
            <p:cNvSpPr/>
            <p:nvPr/>
          </p:nvSpPr>
          <p:spPr>
            <a:xfrm>
              <a:off x="4673569"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0" name="Google Shape;3650;p47"/>
            <p:cNvSpPr/>
            <p:nvPr/>
          </p:nvSpPr>
          <p:spPr>
            <a:xfrm>
              <a:off x="457200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1" name="Google Shape;3651;p47"/>
            <p:cNvSpPr/>
            <p:nvPr/>
          </p:nvSpPr>
          <p:spPr>
            <a:xfrm>
              <a:off x="4470041"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2" name="Google Shape;3652;p47"/>
            <p:cNvSpPr/>
            <p:nvPr/>
          </p:nvSpPr>
          <p:spPr>
            <a:xfrm>
              <a:off x="436807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3" name="Google Shape;3653;p47"/>
            <p:cNvSpPr/>
            <p:nvPr/>
          </p:nvSpPr>
          <p:spPr>
            <a:xfrm>
              <a:off x="8546273" y="94775"/>
              <a:ext cx="602546"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4" name="Google Shape;3654;p47"/>
            <p:cNvSpPr/>
            <p:nvPr/>
          </p:nvSpPr>
          <p:spPr>
            <a:xfrm>
              <a:off x="8546273" y="196740"/>
              <a:ext cx="602546"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5" name="Google Shape;3655;p47"/>
            <p:cNvSpPr/>
            <p:nvPr/>
          </p:nvSpPr>
          <p:spPr>
            <a:xfrm>
              <a:off x="8546273" y="298704"/>
              <a:ext cx="602546"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6" name="Google Shape;3656;p47"/>
            <p:cNvSpPr/>
            <p:nvPr/>
          </p:nvSpPr>
          <p:spPr>
            <a:xfrm>
              <a:off x="8546273" y="400669"/>
              <a:ext cx="602546"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7" name="Google Shape;3657;p47"/>
            <p:cNvSpPr/>
            <p:nvPr/>
          </p:nvSpPr>
          <p:spPr>
            <a:xfrm>
              <a:off x="8546273" y="502232"/>
              <a:ext cx="602546"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1"/>
              </a:solidFill>
              <a:prstDash val="solid"/>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8" name="Google Shape;3658;p47"/>
            <p:cNvSpPr/>
            <p:nvPr/>
          </p:nvSpPr>
          <p:spPr>
            <a:xfrm>
              <a:off x="9148825"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59" name="Google Shape;3659;p47"/>
            <p:cNvSpPr/>
            <p:nvPr/>
          </p:nvSpPr>
          <p:spPr>
            <a:xfrm>
              <a:off x="9046860"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60" name="Google Shape;3660;p47"/>
            <p:cNvSpPr/>
            <p:nvPr/>
          </p:nvSpPr>
          <p:spPr>
            <a:xfrm>
              <a:off x="8944896"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61" name="Google Shape;3661;p47"/>
            <p:cNvSpPr/>
            <p:nvPr/>
          </p:nvSpPr>
          <p:spPr>
            <a:xfrm>
              <a:off x="8843332"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62" name="Google Shape;3662;p47"/>
            <p:cNvSpPr/>
            <p:nvPr/>
          </p:nvSpPr>
          <p:spPr>
            <a:xfrm>
              <a:off x="8741368"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63" name="Google Shape;3663;p47"/>
            <p:cNvSpPr/>
            <p:nvPr/>
          </p:nvSpPr>
          <p:spPr>
            <a:xfrm>
              <a:off x="8639403" y="34"/>
              <a:ext cx="0" cy="578699"/>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1"/>
              </a:solidFill>
              <a:prstDash val="solid"/>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669" name="Google Shape;3669;p48"/>
          <p:cNvSpPr txBox="1">
            <a:spLocks noGrp="1"/>
          </p:cNvSpPr>
          <p:nvPr>
            <p:ph type="body" idx="4294967295"/>
          </p:nvPr>
        </p:nvSpPr>
        <p:spPr>
          <a:xfrm>
            <a:off x="720000" y="1215741"/>
            <a:ext cx="7704000" cy="23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on these websites:</a:t>
            </a:r>
            <a:endParaRPr/>
          </a:p>
          <a:p>
            <a:pPr marL="0" lvl="0" indent="0" algn="l" rtl="0">
              <a:spcBef>
                <a:spcPts val="0"/>
              </a:spcBef>
              <a:spcAft>
                <a:spcPts val="0"/>
              </a:spcAft>
              <a:buNone/>
            </a:pPr>
            <a:endParaRPr/>
          </a:p>
          <a:p>
            <a:pPr marL="0" lvl="0" indent="0" algn="l" rtl="0">
              <a:spcBef>
                <a:spcPts val="0"/>
              </a:spcBef>
              <a:spcAft>
                <a:spcPts val="0"/>
              </a:spcAft>
              <a:buNone/>
            </a:pPr>
            <a:r>
              <a:rPr lang="en" b="1"/>
              <a:t>Vectors:</a:t>
            </a:r>
            <a:endParaRPr b="1"/>
          </a:p>
          <a:p>
            <a:pPr marL="457200" lvl="0" indent="-317500" algn="l" rtl="0">
              <a:spcBef>
                <a:spcPts val="0"/>
              </a:spcBef>
              <a:spcAft>
                <a:spcPts val="0"/>
              </a:spcAft>
              <a:buClr>
                <a:schemeClr val="dk1"/>
              </a:buClr>
              <a:buSzPts val="1400"/>
              <a:buFont typeface="Lato"/>
              <a:buChar char="●"/>
            </a:pPr>
            <a:r>
              <a:rPr lang="en"/>
              <a:t> </a:t>
            </a:r>
            <a:r>
              <a:rPr lang="en" u="sng">
                <a:hlinkClick r:id="rId3"/>
              </a:rPr>
              <a:t>Flat design stock market concept</a:t>
            </a:r>
            <a:endParaRPr/>
          </a:p>
          <a:p>
            <a:pPr marL="0" lvl="0" indent="0" algn="l" rtl="0">
              <a:spcBef>
                <a:spcPts val="0"/>
              </a:spcBef>
              <a:spcAft>
                <a:spcPts val="0"/>
              </a:spcAft>
              <a:buNone/>
            </a:pPr>
            <a:endParaRPr b="1"/>
          </a:p>
          <a:p>
            <a:pPr marL="0" lvl="0" indent="0" algn="l" rtl="0">
              <a:spcBef>
                <a:spcPts val="0"/>
              </a:spcBef>
              <a:spcAft>
                <a:spcPts val="0"/>
              </a:spcAft>
              <a:buNone/>
            </a:pPr>
            <a:r>
              <a:rPr lang="en" b="1"/>
              <a:t>Images:</a:t>
            </a:r>
            <a:endParaRPr sz="2300" b="1">
              <a:latin typeface="Arial"/>
              <a:ea typeface="Arial"/>
              <a:cs typeface="Arial"/>
              <a:sym typeface="Arial"/>
            </a:endParaRPr>
          </a:p>
          <a:p>
            <a:pPr marL="457200" lvl="0" indent="-317500" algn="l" rtl="0">
              <a:spcBef>
                <a:spcPts val="0"/>
              </a:spcBef>
              <a:spcAft>
                <a:spcPts val="0"/>
              </a:spcAft>
              <a:buClr>
                <a:schemeClr val="dk1"/>
              </a:buClr>
              <a:buSzPts val="1400"/>
              <a:buFont typeface="Lato"/>
              <a:buChar char="●"/>
            </a:pPr>
            <a:r>
              <a:rPr lang="en" u="sng">
                <a:hlinkClick r:id="rId4"/>
              </a:rPr>
              <a:t>Person in the office analyzing and checking finance graphs</a:t>
            </a:r>
            <a:endParaRPr/>
          </a:p>
          <a:p>
            <a:pPr marL="457200" lvl="0" indent="-317500" algn="l" rtl="0">
              <a:spcBef>
                <a:spcPts val="0"/>
              </a:spcBef>
              <a:spcAft>
                <a:spcPts val="0"/>
              </a:spcAft>
              <a:buClr>
                <a:schemeClr val="dk1"/>
              </a:buClr>
              <a:buSzPts val="1400"/>
              <a:buFont typeface="Open Sans"/>
              <a:buChar char="●"/>
            </a:pPr>
            <a:r>
              <a:rPr lang="en" u="sng">
                <a:hlinkClick r:id="rId5"/>
              </a:rPr>
              <a:t>High angle women working together at office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73"/>
        <p:cNvGrpSpPr/>
        <p:nvPr/>
      </p:nvGrpSpPr>
      <p:grpSpPr>
        <a:xfrm>
          <a:off x="0" y="0"/>
          <a:ext cx="0" cy="0"/>
          <a:chOff x="0" y="0"/>
          <a:chExt cx="0" cy="0"/>
        </a:xfrm>
      </p:grpSpPr>
      <p:sp>
        <p:nvSpPr>
          <p:cNvPr id="3674" name="Google Shape;3674;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3675" name="Google Shape;3675;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79"/>
        <p:cNvGrpSpPr/>
        <p:nvPr/>
      </p:nvGrpSpPr>
      <p:grpSpPr>
        <a:xfrm>
          <a:off x="0" y="0"/>
          <a:ext cx="0" cy="0"/>
          <a:chOff x="0" y="0"/>
          <a:chExt cx="0" cy="0"/>
        </a:xfrm>
      </p:grpSpPr>
      <p:sp>
        <p:nvSpPr>
          <p:cNvPr id="3680" name="Google Shape;3680;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3681" name="Google Shape;3681;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85"/>
        <p:cNvGrpSpPr/>
        <p:nvPr/>
      </p:nvGrpSpPr>
      <p:grpSpPr>
        <a:xfrm>
          <a:off x="0" y="0"/>
          <a:ext cx="0" cy="0"/>
          <a:chOff x="0" y="0"/>
          <a:chExt cx="0" cy="0"/>
        </a:xfrm>
      </p:grpSpPr>
      <p:sp>
        <p:nvSpPr>
          <p:cNvPr id="3686" name="Google Shape;3686;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Outfit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https://fonts.google.com/specimen/Outfit</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3687" name="Google Shape;3687;p51"/>
          <p:cNvSpPr/>
          <p:nvPr/>
        </p:nvSpPr>
        <p:spPr>
          <a:xfrm>
            <a:off x="3114475" y="2936000"/>
            <a:ext cx="791400" cy="754200"/>
          </a:xfrm>
          <a:prstGeom prst="roundRect">
            <a:avLst>
              <a:gd name="adj" fmla="val 16667"/>
            </a:avLst>
          </a:prstGeom>
          <a:solidFill>
            <a:srgbClr val="2D35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1"/>
          <p:cNvSpPr/>
          <p:nvPr/>
        </p:nvSpPr>
        <p:spPr>
          <a:xfrm>
            <a:off x="4176295" y="2936000"/>
            <a:ext cx="791400" cy="754200"/>
          </a:xfrm>
          <a:prstGeom prst="roundRect">
            <a:avLst>
              <a:gd name="adj" fmla="val 16667"/>
            </a:avLst>
          </a:prstGeom>
          <a:solidFill>
            <a:srgbClr val="EDEE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1"/>
          <p:cNvSpPr/>
          <p:nvPr/>
        </p:nvSpPr>
        <p:spPr>
          <a:xfrm>
            <a:off x="5238114" y="2936000"/>
            <a:ext cx="791400" cy="754200"/>
          </a:xfrm>
          <a:prstGeom prst="roundRect">
            <a:avLst>
              <a:gd name="adj" fmla="val 16667"/>
            </a:avLst>
          </a:prstGeom>
          <a:solidFill>
            <a:srgbClr val="3F48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1"/>
          <p:cNvSpPr txBox="1"/>
          <p:nvPr/>
        </p:nvSpPr>
        <p:spPr>
          <a:xfrm>
            <a:off x="3114475" y="3093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#2d3538</a:t>
            </a:r>
            <a:endParaRPr sz="1000">
              <a:solidFill>
                <a:srgbClr val="FFFFFF"/>
              </a:solidFill>
            </a:endParaRPr>
          </a:p>
        </p:txBody>
      </p:sp>
      <p:sp>
        <p:nvSpPr>
          <p:cNvPr id="3691" name="Google Shape;3691;p51"/>
          <p:cNvSpPr txBox="1"/>
          <p:nvPr/>
        </p:nvSpPr>
        <p:spPr>
          <a:xfrm>
            <a:off x="4176300" y="3093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#edeef3</a:t>
            </a:r>
            <a:endParaRPr sz="1000">
              <a:solidFill>
                <a:schemeClr val="dk1"/>
              </a:solidFill>
            </a:endParaRPr>
          </a:p>
        </p:txBody>
      </p:sp>
      <p:sp>
        <p:nvSpPr>
          <p:cNvPr id="3692" name="Google Shape;3692;p51"/>
          <p:cNvSpPr txBox="1"/>
          <p:nvPr/>
        </p:nvSpPr>
        <p:spPr>
          <a:xfrm>
            <a:off x="5238125" y="30930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#3f4850</a:t>
            </a:r>
            <a:endParaRPr sz="1000">
              <a:solidFill>
                <a:srgbClr val="FFFFFF"/>
              </a:solidFill>
            </a:endParaRPr>
          </a:p>
        </p:txBody>
      </p:sp>
      <p:sp>
        <p:nvSpPr>
          <p:cNvPr id="3693" name="Google Shape;3693;p51"/>
          <p:cNvSpPr/>
          <p:nvPr/>
        </p:nvSpPr>
        <p:spPr>
          <a:xfrm>
            <a:off x="3114475" y="3867100"/>
            <a:ext cx="791400" cy="754200"/>
          </a:xfrm>
          <a:prstGeom prst="roundRect">
            <a:avLst>
              <a:gd name="adj" fmla="val 16667"/>
            </a:avLst>
          </a:prstGeom>
          <a:solidFill>
            <a:srgbClr val="CDD1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1"/>
          <p:cNvSpPr txBox="1"/>
          <p:nvPr/>
        </p:nvSpPr>
        <p:spPr>
          <a:xfrm>
            <a:off x="3114475" y="40241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#cdd1e0</a:t>
            </a:r>
            <a:endParaRPr sz="1000">
              <a:solidFill>
                <a:schemeClr val="dk1"/>
              </a:solidFill>
            </a:endParaRPr>
          </a:p>
        </p:txBody>
      </p:sp>
      <p:sp>
        <p:nvSpPr>
          <p:cNvPr id="3695" name="Google Shape;3695;p51"/>
          <p:cNvSpPr/>
          <p:nvPr/>
        </p:nvSpPr>
        <p:spPr>
          <a:xfrm>
            <a:off x="5238125" y="386710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1"/>
          <p:cNvSpPr txBox="1"/>
          <p:nvPr/>
        </p:nvSpPr>
        <p:spPr>
          <a:xfrm>
            <a:off x="5238125" y="40241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
        <p:nvSpPr>
          <p:cNvPr id="3697" name="Google Shape;3697;p51"/>
          <p:cNvSpPr/>
          <p:nvPr/>
        </p:nvSpPr>
        <p:spPr>
          <a:xfrm>
            <a:off x="4176300" y="3867100"/>
            <a:ext cx="791400" cy="754200"/>
          </a:xfrm>
          <a:prstGeom prst="roundRect">
            <a:avLst>
              <a:gd name="adj" fmla="val 16667"/>
            </a:avLst>
          </a:prstGeom>
          <a:solidFill>
            <a:srgbClr val="2544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1"/>
          <p:cNvSpPr txBox="1"/>
          <p:nvPr/>
        </p:nvSpPr>
        <p:spPr>
          <a:xfrm>
            <a:off x="4176300" y="40241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#2544d8</a:t>
            </a:r>
            <a:endParaRPr sz="1000">
              <a:solidFill>
                <a:srgbClr val="FFFFFF"/>
              </a:solidFill>
            </a:endParaRPr>
          </a:p>
        </p:txBody>
      </p:sp>
      <p:sp>
        <p:nvSpPr>
          <p:cNvPr id="3699" name="Google Shape;3699;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A86499-6232-C5C0-3736-B69D59842CAD}"/>
              </a:ext>
            </a:extLst>
          </p:cNvPr>
          <p:cNvSpPr>
            <a:spLocks noGrp="1"/>
          </p:cNvSpPr>
          <p:nvPr>
            <p:ph type="body" idx="1"/>
          </p:nvPr>
        </p:nvSpPr>
        <p:spPr/>
        <p:txBody>
          <a:bodyPr/>
          <a:lstStyle/>
          <a:p>
            <a:r>
              <a:rPr lang="en-MY"/>
              <a:t>Education</a:t>
            </a:r>
          </a:p>
        </p:txBody>
      </p:sp>
      <p:sp>
        <p:nvSpPr>
          <p:cNvPr id="7" name="Text Placeholder 2">
            <a:extLst>
              <a:ext uri="{FF2B5EF4-FFF2-40B4-BE49-F238E27FC236}">
                <a16:creationId xmlns:a16="http://schemas.microsoft.com/office/drawing/2014/main" id="{155F3C46-35ED-A399-5AFF-E3976623B941}"/>
              </a:ext>
            </a:extLst>
          </p:cNvPr>
          <p:cNvSpPr txBox="1">
            <a:spLocks/>
          </p:cNvSpPr>
          <p:nvPr/>
        </p:nvSpPr>
        <p:spPr>
          <a:xfrm>
            <a:off x="720000" y="2571750"/>
            <a:ext cx="7704000"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r>
              <a:rPr lang="en-MY"/>
              <a:t>Work experience</a:t>
            </a:r>
          </a:p>
        </p:txBody>
      </p:sp>
      <p:sp>
        <p:nvSpPr>
          <p:cNvPr id="8" name="Text Placeholder 2">
            <a:extLst>
              <a:ext uri="{FF2B5EF4-FFF2-40B4-BE49-F238E27FC236}">
                <a16:creationId xmlns:a16="http://schemas.microsoft.com/office/drawing/2014/main" id="{E4A0FD72-8A92-60E5-ECC5-77764ADD2055}"/>
              </a:ext>
            </a:extLst>
          </p:cNvPr>
          <p:cNvSpPr txBox="1">
            <a:spLocks/>
          </p:cNvSpPr>
          <p:nvPr/>
        </p:nvSpPr>
        <p:spPr>
          <a:xfrm>
            <a:off x="720000" y="4058879"/>
            <a:ext cx="7704000" cy="3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r>
              <a:rPr lang="en-MY"/>
              <a:t>About me</a:t>
            </a:r>
          </a:p>
        </p:txBody>
      </p:sp>
      <p:pic>
        <p:nvPicPr>
          <p:cNvPr id="10" name="Picture 9" descr="A person in a red shirt&#10;&#10;AI-generated content may be incorrect.">
            <a:extLst>
              <a:ext uri="{FF2B5EF4-FFF2-40B4-BE49-F238E27FC236}">
                <a16:creationId xmlns:a16="http://schemas.microsoft.com/office/drawing/2014/main" id="{F4366C2D-EE30-6025-68C8-DCE54F3D734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brightnessContrast bright="20000"/>
                    </a14:imgEffect>
                  </a14:imgLayer>
                </a14:imgProps>
              </a:ext>
            </a:extLst>
          </a:blip>
          <a:stretch>
            <a:fillRect/>
          </a:stretch>
        </p:blipFill>
        <p:spPr>
          <a:xfrm>
            <a:off x="5109008" y="149155"/>
            <a:ext cx="3945194" cy="4845190"/>
          </a:xfrm>
          <a:prstGeom prst="rect">
            <a:avLst/>
          </a:prstGeom>
        </p:spPr>
      </p:pic>
      <p:sp>
        <p:nvSpPr>
          <p:cNvPr id="5" name="Google Shape;2596;p28">
            <a:extLst>
              <a:ext uri="{FF2B5EF4-FFF2-40B4-BE49-F238E27FC236}">
                <a16:creationId xmlns:a16="http://schemas.microsoft.com/office/drawing/2014/main" id="{26763BFD-E316-E427-F05F-EB5BCD9351C3}"/>
              </a:ext>
            </a:extLst>
          </p:cNvPr>
          <p:cNvSpPr txBox="1">
            <a:spLocks/>
          </p:cNvSpPr>
          <p:nvPr/>
        </p:nvSpPr>
        <p:spPr>
          <a:xfrm>
            <a:off x="872400" y="676561"/>
            <a:ext cx="310966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Self Introduction</a:t>
            </a:r>
          </a:p>
        </p:txBody>
      </p:sp>
      <p:pic>
        <p:nvPicPr>
          <p:cNvPr id="1028" name="Picture 4" descr="Logo UKM – Pusat Komunikasi Korporat">
            <a:extLst>
              <a:ext uri="{FF2B5EF4-FFF2-40B4-BE49-F238E27FC236}">
                <a16:creationId xmlns:a16="http://schemas.microsoft.com/office/drawing/2014/main" id="{637DD55C-D359-3D0B-A382-F034EB86C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917" y="216275"/>
            <a:ext cx="1994467" cy="7115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enyelami Esensi Kegiatan Ekonomi: Tantangan dan Peluang">
            <a:extLst>
              <a:ext uri="{FF2B5EF4-FFF2-40B4-BE49-F238E27FC236}">
                <a16:creationId xmlns:a16="http://schemas.microsoft.com/office/drawing/2014/main" id="{FC5CB133-DACC-6D5F-1096-9D9F4F829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605" y="230649"/>
            <a:ext cx="1030331" cy="5769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ySTEP extended till Dec 31, 2023, with salary increase of RM100">
            <a:extLst>
              <a:ext uri="{FF2B5EF4-FFF2-40B4-BE49-F238E27FC236}">
                <a16:creationId xmlns:a16="http://schemas.microsoft.com/office/drawing/2014/main" id="{16953114-84C7-7468-47B7-A821C26243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2409" y="1254519"/>
            <a:ext cx="955442" cy="6369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w to Become a Data Analyst Without Experience">
            <a:extLst>
              <a:ext uri="{FF2B5EF4-FFF2-40B4-BE49-F238E27FC236}">
                <a16:creationId xmlns:a16="http://schemas.microsoft.com/office/drawing/2014/main" id="{9CCAB8D4-277E-E25E-118C-4C4C95661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4083" y="927843"/>
            <a:ext cx="826077" cy="8260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at is Data Science? - Meaning, Lifecycle, Data Scientist Skills">
            <a:extLst>
              <a:ext uri="{FF2B5EF4-FFF2-40B4-BE49-F238E27FC236}">
                <a16:creationId xmlns:a16="http://schemas.microsoft.com/office/drawing/2014/main" id="{6EF1D554-9AFA-82AF-78EC-D191D705CF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6186" y="1854146"/>
            <a:ext cx="1147724" cy="71760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an with the inscription admin icon, outline style 15665684 Vector Art at  Vecteezy">
            <a:extLst>
              <a:ext uri="{FF2B5EF4-FFF2-40B4-BE49-F238E27FC236}">
                <a16:creationId xmlns:a16="http://schemas.microsoft.com/office/drawing/2014/main" id="{4626763E-6A99-5D67-E206-37D5B32A4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7123" y="2045776"/>
            <a:ext cx="607468" cy="60746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606;p29">
            <a:extLst>
              <a:ext uri="{FF2B5EF4-FFF2-40B4-BE49-F238E27FC236}">
                <a16:creationId xmlns:a16="http://schemas.microsoft.com/office/drawing/2014/main" id="{EEFEC0EE-258F-89C3-B131-6E703989A80E}"/>
              </a:ext>
            </a:extLst>
          </p:cNvPr>
          <p:cNvSpPr txBox="1">
            <a:spLocks/>
          </p:cNvSpPr>
          <p:nvPr/>
        </p:nvSpPr>
        <p:spPr>
          <a:xfrm>
            <a:off x="891881" y="1483271"/>
            <a:ext cx="3720967"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0" indent="0">
              <a:buNone/>
            </a:pPr>
            <a:r>
              <a:rPr lang="en-MY" sz="1000"/>
              <a:t> </a:t>
            </a:r>
            <a:r>
              <a:rPr lang="en-MY" sz="1000" b="1"/>
              <a:t> - </a:t>
            </a:r>
            <a:r>
              <a:rPr lang="en-GB" sz="1000"/>
              <a:t>Obtained my Bachelor's degree in Economic from UKM</a:t>
            </a:r>
          </a:p>
          <a:p>
            <a:pPr marL="0" indent="0">
              <a:buNone/>
            </a:pPr>
            <a:r>
              <a:rPr lang="en-MY" sz="1000" b="1"/>
              <a:t>  - </a:t>
            </a:r>
            <a:r>
              <a:rPr lang="en-GB" sz="1000"/>
              <a:t>Obtained my Bachelor's degree in Economic from UKM</a:t>
            </a:r>
          </a:p>
          <a:p>
            <a:pPr marL="0" indent="0">
              <a:buNone/>
            </a:pPr>
            <a:r>
              <a:rPr lang="en-MY" sz="1000" b="1"/>
              <a:t>  - </a:t>
            </a:r>
            <a:r>
              <a:rPr lang="en-GB" sz="1000"/>
              <a:t>Obtained my Bachelor's degree in Economic from UKM</a:t>
            </a:r>
          </a:p>
          <a:p>
            <a:pPr marL="0" indent="0">
              <a:buNone/>
            </a:pPr>
            <a:r>
              <a:rPr lang="en-MY" sz="1000" b="1"/>
              <a:t>  - </a:t>
            </a:r>
            <a:r>
              <a:rPr lang="en-GB" sz="1000"/>
              <a:t>Obtained my Bachelor's degree in Economic from UKM</a:t>
            </a:r>
          </a:p>
          <a:p>
            <a:pPr marL="0" indent="0">
              <a:buNone/>
            </a:pPr>
            <a:endParaRPr lang="en-GB" sz="1000"/>
          </a:p>
          <a:p>
            <a:pPr marL="0" indent="0">
              <a:buNone/>
            </a:pPr>
            <a:endParaRPr lang="en-MY" sz="1000"/>
          </a:p>
        </p:txBody>
      </p:sp>
      <p:sp>
        <p:nvSpPr>
          <p:cNvPr id="4" name="Google Shape;2606;p29">
            <a:extLst>
              <a:ext uri="{FF2B5EF4-FFF2-40B4-BE49-F238E27FC236}">
                <a16:creationId xmlns:a16="http://schemas.microsoft.com/office/drawing/2014/main" id="{2632A638-E33E-FCB9-9714-0F0B73DE1DE9}"/>
              </a:ext>
            </a:extLst>
          </p:cNvPr>
          <p:cNvSpPr txBox="1">
            <a:spLocks/>
          </p:cNvSpPr>
          <p:nvPr/>
        </p:nvSpPr>
        <p:spPr>
          <a:xfrm>
            <a:off x="891880" y="2839270"/>
            <a:ext cx="3720967"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0" indent="0">
              <a:buNone/>
            </a:pPr>
            <a:r>
              <a:rPr lang="en-MY" sz="1000"/>
              <a:t> </a:t>
            </a:r>
            <a:r>
              <a:rPr lang="en-MY" sz="1000" b="1"/>
              <a:t> - </a:t>
            </a:r>
            <a:r>
              <a:rPr lang="en-GB" sz="1000"/>
              <a:t>Obtained my Bachelor's degree in Economic from UKM</a:t>
            </a:r>
          </a:p>
          <a:p>
            <a:pPr marL="0" indent="0">
              <a:buNone/>
            </a:pPr>
            <a:r>
              <a:rPr lang="en-MY" sz="1000" b="1"/>
              <a:t>  - </a:t>
            </a:r>
            <a:r>
              <a:rPr lang="en-GB" sz="1000"/>
              <a:t>Obtained my Bachelor's degree in Economic from UKM</a:t>
            </a:r>
          </a:p>
          <a:p>
            <a:pPr marL="0" indent="0">
              <a:buNone/>
            </a:pPr>
            <a:r>
              <a:rPr lang="en-MY" sz="1000" b="1"/>
              <a:t>  - </a:t>
            </a:r>
            <a:r>
              <a:rPr lang="en-GB" sz="1000"/>
              <a:t>Obtained my Bachelor's degree in Economic from UKM</a:t>
            </a:r>
          </a:p>
          <a:p>
            <a:pPr marL="0" indent="0">
              <a:buNone/>
            </a:pPr>
            <a:r>
              <a:rPr lang="en-MY" sz="1000" b="1"/>
              <a:t>  - </a:t>
            </a:r>
            <a:r>
              <a:rPr lang="en-GB" sz="1000"/>
              <a:t>Obtained my Bachelor's degree in Economic from UKM</a:t>
            </a:r>
          </a:p>
          <a:p>
            <a:pPr marL="0" indent="0">
              <a:buNone/>
            </a:pPr>
            <a:endParaRPr lang="en-GB" sz="1000"/>
          </a:p>
          <a:p>
            <a:pPr marL="0" indent="0">
              <a:buNone/>
            </a:pPr>
            <a:endParaRPr lang="en-MY" sz="1000"/>
          </a:p>
        </p:txBody>
      </p:sp>
      <p:sp>
        <p:nvSpPr>
          <p:cNvPr id="6" name="Google Shape;2606;p29">
            <a:extLst>
              <a:ext uri="{FF2B5EF4-FFF2-40B4-BE49-F238E27FC236}">
                <a16:creationId xmlns:a16="http://schemas.microsoft.com/office/drawing/2014/main" id="{A21553E9-6B64-BCB9-22E0-617CE67F5A17}"/>
              </a:ext>
            </a:extLst>
          </p:cNvPr>
          <p:cNvSpPr txBox="1">
            <a:spLocks/>
          </p:cNvSpPr>
          <p:nvPr/>
        </p:nvSpPr>
        <p:spPr>
          <a:xfrm>
            <a:off x="891879" y="4305745"/>
            <a:ext cx="3720967"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0" indent="0">
              <a:buNone/>
            </a:pPr>
            <a:r>
              <a:rPr lang="en-MY" sz="1000"/>
              <a:t> </a:t>
            </a:r>
            <a:r>
              <a:rPr lang="en-MY" sz="1000" b="1"/>
              <a:t> - </a:t>
            </a:r>
            <a:r>
              <a:rPr lang="en-GB" sz="1000"/>
              <a:t>Obtained my Bachelor's degree in Economic from UKM</a:t>
            </a:r>
          </a:p>
          <a:p>
            <a:pPr marL="0" indent="0">
              <a:buNone/>
            </a:pPr>
            <a:r>
              <a:rPr lang="en-MY" sz="1000" b="1"/>
              <a:t>  - </a:t>
            </a:r>
            <a:r>
              <a:rPr lang="en-GB" sz="1000"/>
              <a:t>Obtained my Bachelor's degree in Economic from UKM</a:t>
            </a:r>
          </a:p>
          <a:p>
            <a:pPr marL="0" indent="0">
              <a:buNone/>
            </a:pPr>
            <a:r>
              <a:rPr lang="en-MY" sz="1000" b="1"/>
              <a:t>  - </a:t>
            </a:r>
            <a:r>
              <a:rPr lang="en-GB" sz="1000"/>
              <a:t>Obtained my Bachelor's degree in Economic from UKM</a:t>
            </a:r>
          </a:p>
          <a:p>
            <a:pPr marL="0" indent="0">
              <a:buNone/>
            </a:pPr>
            <a:r>
              <a:rPr lang="en-MY" sz="1000" b="1"/>
              <a:t>  - </a:t>
            </a:r>
            <a:r>
              <a:rPr lang="en-GB" sz="1000"/>
              <a:t>Obtained my Bachelor's degree in Economic from UKM</a:t>
            </a:r>
          </a:p>
          <a:p>
            <a:pPr marL="0" indent="0">
              <a:buNone/>
            </a:pPr>
            <a:endParaRPr lang="en-GB" sz="1000"/>
          </a:p>
          <a:p>
            <a:pPr marL="0" indent="0">
              <a:buNone/>
            </a:pPr>
            <a:endParaRPr lang="en-MY" sz="1000"/>
          </a:p>
        </p:txBody>
      </p:sp>
    </p:spTree>
    <p:extLst>
      <p:ext uri="{BB962C8B-B14F-4D97-AF65-F5344CB8AC3E}">
        <p14:creationId xmlns:p14="http://schemas.microsoft.com/office/powerpoint/2010/main" val="3496480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03"/>
        <p:cNvGrpSpPr/>
        <p:nvPr/>
      </p:nvGrpSpPr>
      <p:grpSpPr>
        <a:xfrm>
          <a:off x="0" y="0"/>
          <a:ext cx="0" cy="0"/>
          <a:chOff x="0" y="0"/>
          <a:chExt cx="0" cy="0"/>
        </a:xfrm>
      </p:grpSpPr>
      <p:sp>
        <p:nvSpPr>
          <p:cNvPr id="3704" name="Google Shape;3704;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3705" name="Google Shape;3705;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3706" name="Google Shape;3706;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3707" name="Google Shape;3707;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3708" name="Google Shape;3708;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3709" name="Google Shape;3709;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3710" name="Google Shape;3710;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3711" name="Google Shape;3711;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3712" name="Google Shape;3712;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3713" name="Google Shape;3713;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3714" name="Google Shape;3714;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3715" name="Google Shape;3715;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19"/>
        <p:cNvGrpSpPr/>
        <p:nvPr/>
      </p:nvGrpSpPr>
      <p:grpSpPr>
        <a:xfrm>
          <a:off x="0" y="0"/>
          <a:ext cx="0" cy="0"/>
          <a:chOff x="0" y="0"/>
          <a:chExt cx="0" cy="0"/>
        </a:xfrm>
      </p:grpSpPr>
      <p:grpSp>
        <p:nvGrpSpPr>
          <p:cNvPr id="3720" name="Google Shape;3720;p53"/>
          <p:cNvGrpSpPr/>
          <p:nvPr/>
        </p:nvGrpSpPr>
        <p:grpSpPr>
          <a:xfrm>
            <a:off x="5048544" y="3019584"/>
            <a:ext cx="442841" cy="514271"/>
            <a:chOff x="4727025" y="1332775"/>
            <a:chExt cx="59900" cy="69625"/>
          </a:xfrm>
        </p:grpSpPr>
        <p:sp>
          <p:nvSpPr>
            <p:cNvPr id="3721" name="Google Shape;3721;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53"/>
          <p:cNvGrpSpPr/>
          <p:nvPr/>
        </p:nvGrpSpPr>
        <p:grpSpPr>
          <a:xfrm>
            <a:off x="5723860" y="2267072"/>
            <a:ext cx="500909" cy="500899"/>
            <a:chOff x="4820425" y="1329900"/>
            <a:chExt cx="70175" cy="70350"/>
          </a:xfrm>
        </p:grpSpPr>
        <p:sp>
          <p:nvSpPr>
            <p:cNvPr id="3724" name="Google Shape;3724;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3"/>
          <p:cNvGrpSpPr/>
          <p:nvPr/>
        </p:nvGrpSpPr>
        <p:grpSpPr>
          <a:xfrm>
            <a:off x="6376484" y="2278862"/>
            <a:ext cx="538135" cy="493119"/>
            <a:chOff x="4903200" y="1331525"/>
            <a:chExt cx="73575" cy="67425"/>
          </a:xfrm>
        </p:grpSpPr>
        <p:sp>
          <p:nvSpPr>
            <p:cNvPr id="3729" name="Google Shape;3729;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730" name="Google Shape;3730;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53"/>
          <p:cNvGrpSpPr/>
          <p:nvPr/>
        </p:nvGrpSpPr>
        <p:grpSpPr>
          <a:xfrm>
            <a:off x="5636435" y="3020840"/>
            <a:ext cx="544563" cy="511895"/>
            <a:chOff x="4815575" y="1416800"/>
            <a:chExt cx="73750" cy="71400"/>
          </a:xfrm>
        </p:grpSpPr>
        <p:sp>
          <p:nvSpPr>
            <p:cNvPr id="3732" name="Google Shape;3732;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3"/>
          <p:cNvGrpSpPr/>
          <p:nvPr/>
        </p:nvGrpSpPr>
        <p:grpSpPr>
          <a:xfrm>
            <a:off x="6333060" y="3020546"/>
            <a:ext cx="602914" cy="512477"/>
            <a:chOff x="4902475" y="1418875"/>
            <a:chExt cx="74500" cy="63775"/>
          </a:xfrm>
        </p:grpSpPr>
        <p:sp>
          <p:nvSpPr>
            <p:cNvPr id="3736" name="Google Shape;3736;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3"/>
          <p:cNvGrpSpPr/>
          <p:nvPr/>
        </p:nvGrpSpPr>
        <p:grpSpPr>
          <a:xfrm>
            <a:off x="5748932" y="3759785"/>
            <a:ext cx="515391" cy="525699"/>
            <a:chOff x="4818100" y="1507675"/>
            <a:chExt cx="71225" cy="71625"/>
          </a:xfrm>
        </p:grpSpPr>
        <p:sp>
          <p:nvSpPr>
            <p:cNvPr id="3739" name="Google Shape;3739;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53"/>
          <p:cNvGrpSpPr/>
          <p:nvPr/>
        </p:nvGrpSpPr>
        <p:grpSpPr>
          <a:xfrm>
            <a:off x="5087034" y="3781317"/>
            <a:ext cx="522956" cy="489869"/>
            <a:chOff x="4721450" y="1509475"/>
            <a:chExt cx="79350" cy="74325"/>
          </a:xfrm>
        </p:grpSpPr>
        <p:sp>
          <p:nvSpPr>
            <p:cNvPr id="3744" name="Google Shape;3744;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53"/>
          <p:cNvGrpSpPr/>
          <p:nvPr/>
        </p:nvGrpSpPr>
        <p:grpSpPr>
          <a:xfrm>
            <a:off x="6410277" y="3761069"/>
            <a:ext cx="525704" cy="535436"/>
            <a:chOff x="4906800" y="1507500"/>
            <a:chExt cx="70350" cy="71075"/>
          </a:xfrm>
        </p:grpSpPr>
        <p:sp>
          <p:nvSpPr>
            <p:cNvPr id="3749" name="Google Shape;3749;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53"/>
          <p:cNvGrpSpPr/>
          <p:nvPr/>
        </p:nvGrpSpPr>
        <p:grpSpPr>
          <a:xfrm>
            <a:off x="4443099" y="2267050"/>
            <a:ext cx="508054" cy="508095"/>
            <a:chOff x="3736598" y="2170606"/>
            <a:chExt cx="404889" cy="404889"/>
          </a:xfrm>
        </p:grpSpPr>
        <p:sp>
          <p:nvSpPr>
            <p:cNvPr id="3755" name="Google Shape;3755;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3"/>
          <p:cNvGrpSpPr/>
          <p:nvPr/>
        </p:nvGrpSpPr>
        <p:grpSpPr>
          <a:xfrm>
            <a:off x="3731139" y="2267145"/>
            <a:ext cx="575790" cy="507904"/>
            <a:chOff x="3161917" y="2170682"/>
            <a:chExt cx="458870" cy="404737"/>
          </a:xfrm>
        </p:grpSpPr>
        <p:sp>
          <p:nvSpPr>
            <p:cNvPr id="3760" name="Google Shape;3760;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761" name="Google Shape;3761;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53"/>
          <p:cNvGrpSpPr/>
          <p:nvPr/>
        </p:nvGrpSpPr>
        <p:grpSpPr>
          <a:xfrm>
            <a:off x="3758669" y="3027517"/>
            <a:ext cx="520730" cy="498567"/>
            <a:chOff x="3179914" y="2889488"/>
            <a:chExt cx="422876" cy="404911"/>
          </a:xfrm>
        </p:grpSpPr>
        <p:sp>
          <p:nvSpPr>
            <p:cNvPr id="3764" name="Google Shape;3764;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53"/>
          <p:cNvGrpSpPr/>
          <p:nvPr/>
        </p:nvGrpSpPr>
        <p:grpSpPr>
          <a:xfrm>
            <a:off x="4387349" y="3027477"/>
            <a:ext cx="516145" cy="498648"/>
            <a:chOff x="3729467" y="2889422"/>
            <a:chExt cx="419153" cy="404977"/>
          </a:xfrm>
        </p:grpSpPr>
        <p:sp>
          <p:nvSpPr>
            <p:cNvPr id="3771" name="Google Shape;3771;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3"/>
          <p:cNvGrpSpPr/>
          <p:nvPr/>
        </p:nvGrpSpPr>
        <p:grpSpPr>
          <a:xfrm>
            <a:off x="7107677" y="2474362"/>
            <a:ext cx="166473" cy="141497"/>
            <a:chOff x="4660325" y="1866850"/>
            <a:chExt cx="68350" cy="58100"/>
          </a:xfrm>
        </p:grpSpPr>
        <p:sp>
          <p:nvSpPr>
            <p:cNvPr id="3783" name="Google Shape;3783;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3"/>
          <p:cNvGrpSpPr/>
          <p:nvPr/>
        </p:nvGrpSpPr>
        <p:grpSpPr>
          <a:xfrm>
            <a:off x="7417022" y="2500086"/>
            <a:ext cx="162515" cy="90049"/>
            <a:chOff x="4791775" y="1877500"/>
            <a:chExt cx="66725" cy="36975"/>
          </a:xfrm>
        </p:grpSpPr>
        <p:sp>
          <p:nvSpPr>
            <p:cNvPr id="3786" name="Google Shape;3786;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53"/>
          <p:cNvGrpSpPr/>
          <p:nvPr/>
        </p:nvGrpSpPr>
        <p:grpSpPr>
          <a:xfrm>
            <a:off x="7738734" y="2500086"/>
            <a:ext cx="144979" cy="90049"/>
            <a:chOff x="4923925" y="1877500"/>
            <a:chExt cx="59525" cy="36975"/>
          </a:xfrm>
        </p:grpSpPr>
        <p:sp>
          <p:nvSpPr>
            <p:cNvPr id="3789" name="Google Shape;3789;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53"/>
          <p:cNvGrpSpPr/>
          <p:nvPr/>
        </p:nvGrpSpPr>
        <p:grpSpPr>
          <a:xfrm>
            <a:off x="8033226" y="2482277"/>
            <a:ext cx="141447" cy="125667"/>
            <a:chOff x="5058450" y="1870100"/>
            <a:chExt cx="58075" cy="51600"/>
          </a:xfrm>
        </p:grpSpPr>
        <p:sp>
          <p:nvSpPr>
            <p:cNvPr id="3792" name="Google Shape;3792;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53"/>
          <p:cNvGrpSpPr/>
          <p:nvPr/>
        </p:nvGrpSpPr>
        <p:grpSpPr>
          <a:xfrm>
            <a:off x="7447741" y="2904685"/>
            <a:ext cx="101077" cy="107645"/>
            <a:chOff x="4811425" y="2065025"/>
            <a:chExt cx="41500" cy="44200"/>
          </a:xfrm>
        </p:grpSpPr>
        <p:sp>
          <p:nvSpPr>
            <p:cNvPr id="3795" name="Google Shape;3795;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53"/>
          <p:cNvGrpSpPr/>
          <p:nvPr/>
        </p:nvGrpSpPr>
        <p:grpSpPr>
          <a:xfrm>
            <a:off x="7740178" y="2904898"/>
            <a:ext cx="120867" cy="107218"/>
            <a:chOff x="4929875" y="2065025"/>
            <a:chExt cx="49625" cy="44025"/>
          </a:xfrm>
        </p:grpSpPr>
        <p:sp>
          <p:nvSpPr>
            <p:cNvPr id="3798" name="Google Shape;3798;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53"/>
          <p:cNvGrpSpPr/>
          <p:nvPr/>
        </p:nvGrpSpPr>
        <p:grpSpPr>
          <a:xfrm>
            <a:off x="8068847" y="2907912"/>
            <a:ext cx="70206" cy="101191"/>
            <a:chOff x="5083925" y="2066350"/>
            <a:chExt cx="28825" cy="41550"/>
          </a:xfrm>
        </p:grpSpPr>
        <p:sp>
          <p:nvSpPr>
            <p:cNvPr id="3801" name="Google Shape;3801;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53"/>
          <p:cNvGrpSpPr/>
          <p:nvPr/>
        </p:nvGrpSpPr>
        <p:grpSpPr>
          <a:xfrm>
            <a:off x="7100401" y="2923559"/>
            <a:ext cx="181026" cy="69896"/>
            <a:chOff x="4659775" y="2072775"/>
            <a:chExt cx="74325" cy="28700"/>
          </a:xfrm>
        </p:grpSpPr>
        <p:sp>
          <p:nvSpPr>
            <p:cNvPr id="3804" name="Google Shape;3804;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53"/>
          <p:cNvGrpSpPr/>
          <p:nvPr/>
        </p:nvGrpSpPr>
        <p:grpSpPr>
          <a:xfrm>
            <a:off x="8020257" y="2714124"/>
            <a:ext cx="167387" cy="89197"/>
            <a:chOff x="4662475" y="1976500"/>
            <a:chExt cx="68725" cy="36625"/>
          </a:xfrm>
        </p:grpSpPr>
        <p:sp>
          <p:nvSpPr>
            <p:cNvPr id="3808" name="Google Shape;3808;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53"/>
          <p:cNvGrpSpPr/>
          <p:nvPr/>
        </p:nvGrpSpPr>
        <p:grpSpPr>
          <a:xfrm>
            <a:off x="7717162" y="2717564"/>
            <a:ext cx="166899" cy="82317"/>
            <a:chOff x="4920150" y="1977875"/>
            <a:chExt cx="68525" cy="33800"/>
          </a:xfrm>
        </p:grpSpPr>
        <p:sp>
          <p:nvSpPr>
            <p:cNvPr id="3812" name="Google Shape;3812;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3"/>
          <p:cNvGrpSpPr/>
          <p:nvPr/>
        </p:nvGrpSpPr>
        <p:grpSpPr>
          <a:xfrm>
            <a:off x="7128319" y="3121482"/>
            <a:ext cx="125190" cy="127858"/>
            <a:chOff x="4676550" y="2160575"/>
            <a:chExt cx="51400" cy="52500"/>
          </a:xfrm>
        </p:grpSpPr>
        <p:sp>
          <p:nvSpPr>
            <p:cNvPr id="3816" name="Google Shape;3816;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53"/>
          <p:cNvGrpSpPr/>
          <p:nvPr/>
        </p:nvGrpSpPr>
        <p:grpSpPr>
          <a:xfrm>
            <a:off x="7425577" y="3128514"/>
            <a:ext cx="145405" cy="113794"/>
            <a:chOff x="4768325" y="2163475"/>
            <a:chExt cx="59700" cy="46725"/>
          </a:xfrm>
        </p:grpSpPr>
        <p:sp>
          <p:nvSpPr>
            <p:cNvPr id="3820" name="Google Shape;3820;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2" name="Google Shape;3822;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8" name="Google Shape;3828;p53"/>
          <p:cNvGrpSpPr/>
          <p:nvPr/>
        </p:nvGrpSpPr>
        <p:grpSpPr>
          <a:xfrm>
            <a:off x="7441895" y="3383608"/>
            <a:ext cx="112768" cy="106853"/>
            <a:chOff x="4768575" y="2253950"/>
            <a:chExt cx="46300" cy="43875"/>
          </a:xfrm>
        </p:grpSpPr>
        <p:sp>
          <p:nvSpPr>
            <p:cNvPr id="3829" name="Google Shape;3829;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53"/>
          <p:cNvGrpSpPr/>
          <p:nvPr/>
        </p:nvGrpSpPr>
        <p:grpSpPr>
          <a:xfrm>
            <a:off x="7741518" y="3872634"/>
            <a:ext cx="118187" cy="146246"/>
            <a:chOff x="4960900" y="2433225"/>
            <a:chExt cx="48525" cy="60050"/>
          </a:xfrm>
        </p:grpSpPr>
        <p:sp>
          <p:nvSpPr>
            <p:cNvPr id="3832" name="Google Shape;3832;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53"/>
          <p:cNvGrpSpPr/>
          <p:nvPr/>
        </p:nvGrpSpPr>
        <p:grpSpPr>
          <a:xfrm>
            <a:off x="7430083" y="4136695"/>
            <a:ext cx="136394" cy="143810"/>
            <a:chOff x="4854075" y="2527625"/>
            <a:chExt cx="56000" cy="59050"/>
          </a:xfrm>
        </p:grpSpPr>
        <p:sp>
          <p:nvSpPr>
            <p:cNvPr id="3835" name="Google Shape;3835;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7" name="Google Shape;3837;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53"/>
          <p:cNvGrpSpPr/>
          <p:nvPr/>
        </p:nvGrpSpPr>
        <p:grpSpPr>
          <a:xfrm>
            <a:off x="8054294" y="3600439"/>
            <a:ext cx="99312" cy="160797"/>
            <a:chOff x="5059700" y="2334775"/>
            <a:chExt cx="40775" cy="66025"/>
          </a:xfrm>
        </p:grpSpPr>
        <p:sp>
          <p:nvSpPr>
            <p:cNvPr id="3841" name="Google Shape;3841;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53"/>
          <p:cNvGrpSpPr/>
          <p:nvPr/>
        </p:nvGrpSpPr>
        <p:grpSpPr>
          <a:xfrm>
            <a:off x="8011458" y="3865571"/>
            <a:ext cx="184984" cy="160371"/>
            <a:chOff x="5037700" y="2430325"/>
            <a:chExt cx="75950" cy="65850"/>
          </a:xfrm>
        </p:grpSpPr>
        <p:sp>
          <p:nvSpPr>
            <p:cNvPr id="3851" name="Google Shape;3851;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53"/>
          <p:cNvGrpSpPr/>
          <p:nvPr/>
        </p:nvGrpSpPr>
        <p:grpSpPr>
          <a:xfrm>
            <a:off x="7430964" y="3632023"/>
            <a:ext cx="173014" cy="97629"/>
            <a:chOff x="4756975" y="2341800"/>
            <a:chExt cx="91975" cy="51925"/>
          </a:xfrm>
        </p:grpSpPr>
        <p:sp>
          <p:nvSpPr>
            <p:cNvPr id="3854" name="Google Shape;3854;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53"/>
          <p:cNvGrpSpPr/>
          <p:nvPr/>
        </p:nvGrpSpPr>
        <p:grpSpPr>
          <a:xfrm>
            <a:off x="7697901" y="4120720"/>
            <a:ext cx="212497" cy="175761"/>
            <a:chOff x="4943575" y="2516350"/>
            <a:chExt cx="98675" cy="81700"/>
          </a:xfrm>
        </p:grpSpPr>
        <p:sp>
          <p:nvSpPr>
            <p:cNvPr id="3875" name="Google Shape;3875;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53"/>
          <p:cNvGrpSpPr/>
          <p:nvPr/>
        </p:nvGrpSpPr>
        <p:grpSpPr>
          <a:xfrm>
            <a:off x="1955962" y="3346963"/>
            <a:ext cx="965351" cy="134611"/>
            <a:chOff x="4411970" y="2962952"/>
            <a:chExt cx="706544" cy="104212"/>
          </a:xfrm>
        </p:grpSpPr>
        <p:sp>
          <p:nvSpPr>
            <p:cNvPr id="3954" name="Google Shape;3954;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53"/>
          <p:cNvGrpSpPr/>
          <p:nvPr/>
        </p:nvGrpSpPr>
        <p:grpSpPr>
          <a:xfrm>
            <a:off x="1955962" y="2935877"/>
            <a:ext cx="960158" cy="289172"/>
            <a:chOff x="4411970" y="2726085"/>
            <a:chExt cx="643107" cy="193659"/>
          </a:xfrm>
        </p:grpSpPr>
        <p:sp>
          <p:nvSpPr>
            <p:cNvPr id="3959" name="Google Shape;3959;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53"/>
          <p:cNvGrpSpPr/>
          <p:nvPr/>
        </p:nvGrpSpPr>
        <p:grpSpPr>
          <a:xfrm>
            <a:off x="958854" y="3201987"/>
            <a:ext cx="833173" cy="259209"/>
            <a:chOff x="4411970" y="4340222"/>
            <a:chExt cx="779467" cy="242683"/>
          </a:xfrm>
        </p:grpSpPr>
        <p:sp>
          <p:nvSpPr>
            <p:cNvPr id="3963" name="Google Shape;3963;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3"/>
          <p:cNvGrpSpPr/>
          <p:nvPr/>
        </p:nvGrpSpPr>
        <p:grpSpPr>
          <a:xfrm>
            <a:off x="1955962" y="2597733"/>
            <a:ext cx="965160" cy="216230"/>
            <a:chOff x="4411970" y="2468674"/>
            <a:chExt cx="747317" cy="167425"/>
          </a:xfrm>
        </p:grpSpPr>
        <p:sp>
          <p:nvSpPr>
            <p:cNvPr id="3967" name="Google Shape;3967;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3"/>
          <p:cNvGrpSpPr/>
          <p:nvPr/>
        </p:nvGrpSpPr>
        <p:grpSpPr>
          <a:xfrm>
            <a:off x="954709" y="2502450"/>
            <a:ext cx="810451" cy="319148"/>
            <a:chOff x="4411970" y="3686602"/>
            <a:chExt cx="797845" cy="314215"/>
          </a:xfrm>
        </p:grpSpPr>
        <p:sp>
          <p:nvSpPr>
            <p:cNvPr id="3970" name="Google Shape;3970;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5" name="Google Shape;3975;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53"/>
          <p:cNvGrpSpPr/>
          <p:nvPr/>
        </p:nvGrpSpPr>
        <p:grpSpPr>
          <a:xfrm>
            <a:off x="954806" y="2256974"/>
            <a:ext cx="1970333" cy="208784"/>
            <a:chOff x="6336019" y="3733725"/>
            <a:chExt cx="2566206" cy="351310"/>
          </a:xfrm>
        </p:grpSpPr>
        <p:sp>
          <p:nvSpPr>
            <p:cNvPr id="3977" name="Google Shape;3977;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53"/>
          <p:cNvGrpSpPr/>
          <p:nvPr/>
        </p:nvGrpSpPr>
        <p:grpSpPr>
          <a:xfrm>
            <a:off x="1955962" y="3864529"/>
            <a:ext cx="946551" cy="153200"/>
            <a:chOff x="4404545" y="3301592"/>
            <a:chExt cx="782403" cy="129272"/>
          </a:xfrm>
        </p:grpSpPr>
        <p:sp>
          <p:nvSpPr>
            <p:cNvPr id="3982" name="Google Shape;3982;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53"/>
          <p:cNvGrpSpPr/>
          <p:nvPr/>
        </p:nvGrpSpPr>
        <p:grpSpPr>
          <a:xfrm>
            <a:off x="1955962" y="3603488"/>
            <a:ext cx="962257" cy="139127"/>
            <a:chOff x="4411970" y="3131459"/>
            <a:chExt cx="710520" cy="117397"/>
          </a:xfrm>
        </p:grpSpPr>
        <p:sp>
          <p:nvSpPr>
            <p:cNvPr id="3985" name="Google Shape;3985;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7" name="Google Shape;3987;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53"/>
          <p:cNvGrpSpPr/>
          <p:nvPr/>
        </p:nvGrpSpPr>
        <p:grpSpPr>
          <a:xfrm>
            <a:off x="956107" y="3538282"/>
            <a:ext cx="823838" cy="458988"/>
            <a:chOff x="4411970" y="1801825"/>
            <a:chExt cx="734586" cy="409262"/>
          </a:xfrm>
        </p:grpSpPr>
        <p:sp>
          <p:nvSpPr>
            <p:cNvPr id="3989" name="Google Shape;3989;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53"/>
          <p:cNvGrpSpPr/>
          <p:nvPr/>
        </p:nvGrpSpPr>
        <p:grpSpPr>
          <a:xfrm>
            <a:off x="956107" y="4086708"/>
            <a:ext cx="856348" cy="212039"/>
            <a:chOff x="4411970" y="2233974"/>
            <a:chExt cx="763574" cy="189068"/>
          </a:xfrm>
        </p:grpSpPr>
        <p:sp>
          <p:nvSpPr>
            <p:cNvPr id="3992" name="Google Shape;3992;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53"/>
          <p:cNvGrpSpPr/>
          <p:nvPr/>
        </p:nvGrpSpPr>
        <p:grpSpPr>
          <a:xfrm>
            <a:off x="3066303" y="2262044"/>
            <a:ext cx="511602" cy="511602"/>
            <a:chOff x="5681300" y="2527788"/>
            <a:chExt cx="805800" cy="805800"/>
          </a:xfrm>
        </p:grpSpPr>
        <p:sp>
          <p:nvSpPr>
            <p:cNvPr id="3995" name="Google Shape;3995;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53"/>
          <p:cNvGrpSpPr/>
          <p:nvPr/>
        </p:nvGrpSpPr>
        <p:grpSpPr>
          <a:xfrm>
            <a:off x="3063497" y="3028627"/>
            <a:ext cx="513021" cy="512935"/>
            <a:chOff x="4049800" y="640400"/>
            <a:chExt cx="858900" cy="858900"/>
          </a:xfrm>
        </p:grpSpPr>
        <p:sp>
          <p:nvSpPr>
            <p:cNvPr id="3998" name="Google Shape;3998;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53"/>
          <p:cNvGrpSpPr/>
          <p:nvPr/>
        </p:nvGrpSpPr>
        <p:grpSpPr>
          <a:xfrm>
            <a:off x="2980696" y="3680519"/>
            <a:ext cx="686489" cy="686585"/>
            <a:chOff x="5080188" y="927900"/>
            <a:chExt cx="961200" cy="961200"/>
          </a:xfrm>
        </p:grpSpPr>
        <p:sp>
          <p:nvSpPr>
            <p:cNvPr id="4001" name="Google Shape;4001;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53"/>
          <p:cNvGrpSpPr/>
          <p:nvPr/>
        </p:nvGrpSpPr>
        <p:grpSpPr>
          <a:xfrm>
            <a:off x="3763848" y="3773248"/>
            <a:ext cx="510373" cy="510937"/>
            <a:chOff x="7508249" y="1522825"/>
            <a:chExt cx="1326332" cy="1322987"/>
          </a:xfrm>
        </p:grpSpPr>
        <p:sp>
          <p:nvSpPr>
            <p:cNvPr id="4010" name="Google Shape;4010;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53"/>
          <p:cNvGrpSpPr/>
          <p:nvPr/>
        </p:nvGrpSpPr>
        <p:grpSpPr>
          <a:xfrm>
            <a:off x="4455441" y="3774653"/>
            <a:ext cx="492652" cy="503348"/>
            <a:chOff x="6039282" y="1042577"/>
            <a:chExt cx="734315" cy="731929"/>
          </a:xfrm>
        </p:grpSpPr>
        <p:sp>
          <p:nvSpPr>
            <p:cNvPr id="4021" name="Google Shape;4021;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53"/>
          <p:cNvGrpSpPr/>
          <p:nvPr/>
        </p:nvGrpSpPr>
        <p:grpSpPr>
          <a:xfrm>
            <a:off x="5095855" y="2270694"/>
            <a:ext cx="483304" cy="504902"/>
            <a:chOff x="1825800" y="1651625"/>
            <a:chExt cx="568125" cy="591775"/>
          </a:xfrm>
        </p:grpSpPr>
        <p:sp>
          <p:nvSpPr>
            <p:cNvPr id="4043" name="Google Shape;4043;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9" name="Google Shape;4049;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4054" name="Google Shape;4054;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grpSp>
        <p:nvGrpSpPr>
          <p:cNvPr id="4059" name="Google Shape;4059;p54"/>
          <p:cNvGrpSpPr/>
          <p:nvPr/>
        </p:nvGrpSpPr>
        <p:grpSpPr>
          <a:xfrm>
            <a:off x="722059" y="955168"/>
            <a:ext cx="2492868" cy="1379876"/>
            <a:chOff x="2654821" y="2311071"/>
            <a:chExt cx="2279715" cy="1262120"/>
          </a:xfrm>
        </p:grpSpPr>
        <p:grpSp>
          <p:nvGrpSpPr>
            <p:cNvPr id="4060" name="Google Shape;4060;p54"/>
            <p:cNvGrpSpPr/>
            <p:nvPr/>
          </p:nvGrpSpPr>
          <p:grpSpPr>
            <a:xfrm>
              <a:off x="4034269" y="2840745"/>
              <a:ext cx="40212" cy="36437"/>
              <a:chOff x="4293400" y="2574725"/>
              <a:chExt cx="84425" cy="80100"/>
            </a:xfrm>
          </p:grpSpPr>
          <p:sp>
            <p:nvSpPr>
              <p:cNvPr id="4061" name="Google Shape;4061;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062" name="Google Shape;4062;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54"/>
            <p:cNvGrpSpPr/>
            <p:nvPr/>
          </p:nvGrpSpPr>
          <p:grpSpPr>
            <a:xfrm>
              <a:off x="3894606" y="2334874"/>
              <a:ext cx="913198" cy="518984"/>
              <a:chOff x="4000175" y="1462675"/>
              <a:chExt cx="1917275" cy="1140875"/>
            </a:xfrm>
          </p:grpSpPr>
          <p:sp>
            <p:nvSpPr>
              <p:cNvPr id="4064" name="Google Shape;4064;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065" name="Google Shape;4065;p54"/>
              <p:cNvGrpSpPr/>
              <p:nvPr/>
            </p:nvGrpSpPr>
            <p:grpSpPr>
              <a:xfrm>
                <a:off x="4000175" y="1462675"/>
                <a:ext cx="1917275" cy="1140875"/>
                <a:chOff x="4000175" y="1462675"/>
                <a:chExt cx="1917275" cy="1140875"/>
              </a:xfrm>
            </p:grpSpPr>
            <p:sp>
              <p:nvSpPr>
                <p:cNvPr id="4066" name="Google Shape;4066;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067" name="Google Shape;4067;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071" name="Google Shape;4071;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2" name="Google Shape;4072;p54"/>
            <p:cNvGrpSpPr/>
            <p:nvPr/>
          </p:nvGrpSpPr>
          <p:grpSpPr>
            <a:xfrm>
              <a:off x="3875768" y="2846704"/>
              <a:ext cx="44796" cy="47366"/>
              <a:chOff x="3960625" y="2587825"/>
              <a:chExt cx="94050" cy="104125"/>
            </a:xfrm>
          </p:grpSpPr>
          <p:sp>
            <p:nvSpPr>
              <p:cNvPr id="4073" name="Google Shape;4073;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074" name="Google Shape;4074;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54"/>
            <p:cNvGrpSpPr/>
            <p:nvPr/>
          </p:nvGrpSpPr>
          <p:grpSpPr>
            <a:xfrm>
              <a:off x="3782759" y="2807162"/>
              <a:ext cx="82686" cy="85487"/>
              <a:chOff x="3765350" y="2500900"/>
              <a:chExt cx="173600" cy="187925"/>
            </a:xfrm>
          </p:grpSpPr>
          <p:sp>
            <p:nvSpPr>
              <p:cNvPr id="4076" name="Google Shape;4076;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077" name="Google Shape;4077;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4"/>
            <p:cNvGrpSpPr/>
            <p:nvPr/>
          </p:nvGrpSpPr>
          <p:grpSpPr>
            <a:xfrm>
              <a:off x="3775674" y="2798496"/>
              <a:ext cx="40545" cy="23564"/>
              <a:chOff x="3750475" y="2481850"/>
              <a:chExt cx="85125" cy="51800"/>
            </a:xfrm>
          </p:grpSpPr>
          <p:sp>
            <p:nvSpPr>
              <p:cNvPr id="4083" name="Google Shape;4083;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085" name="Google Shape;4085;p54"/>
            <p:cNvGrpSpPr/>
            <p:nvPr/>
          </p:nvGrpSpPr>
          <p:grpSpPr>
            <a:xfrm>
              <a:off x="3716946" y="2776024"/>
              <a:ext cx="81971" cy="76912"/>
              <a:chOff x="3627175" y="2432450"/>
              <a:chExt cx="172100" cy="169075"/>
            </a:xfrm>
          </p:grpSpPr>
          <p:sp>
            <p:nvSpPr>
              <p:cNvPr id="4086" name="Google Shape;4086;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088" name="Google Shape;4088;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089" name="Google Shape;4089;p54"/>
            <p:cNvGrpSpPr/>
            <p:nvPr/>
          </p:nvGrpSpPr>
          <p:grpSpPr>
            <a:xfrm>
              <a:off x="3685682" y="2845624"/>
              <a:ext cx="29311" cy="45055"/>
              <a:chOff x="3561536" y="2585450"/>
              <a:chExt cx="61539" cy="99045"/>
            </a:xfrm>
          </p:grpSpPr>
          <p:sp>
            <p:nvSpPr>
              <p:cNvPr id="4090" name="Google Shape;4090;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092" name="Google Shape;4092;p54"/>
            <p:cNvGrpSpPr/>
            <p:nvPr/>
          </p:nvGrpSpPr>
          <p:grpSpPr>
            <a:xfrm>
              <a:off x="3849905" y="2572252"/>
              <a:ext cx="74339" cy="119559"/>
              <a:chOff x="3906325" y="1984500"/>
              <a:chExt cx="156075" cy="262825"/>
            </a:xfrm>
          </p:grpSpPr>
          <p:sp>
            <p:nvSpPr>
              <p:cNvPr id="4093" name="Google Shape;4093;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094" name="Google Shape;4094;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54"/>
            <p:cNvGrpSpPr/>
            <p:nvPr/>
          </p:nvGrpSpPr>
          <p:grpSpPr>
            <a:xfrm>
              <a:off x="2654821" y="2414345"/>
              <a:ext cx="667570" cy="558731"/>
              <a:chOff x="1397225" y="1637375"/>
              <a:chExt cx="1401575" cy="1228250"/>
            </a:xfrm>
          </p:grpSpPr>
          <p:sp>
            <p:nvSpPr>
              <p:cNvPr id="4096" name="Google Shape;4096;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097" name="Google Shape;4097;p54"/>
              <p:cNvGrpSpPr/>
              <p:nvPr/>
            </p:nvGrpSpPr>
            <p:grpSpPr>
              <a:xfrm>
                <a:off x="1397225" y="1637375"/>
                <a:ext cx="1398775" cy="1228250"/>
                <a:chOff x="1397225" y="1637375"/>
                <a:chExt cx="1398775" cy="1228250"/>
              </a:xfrm>
            </p:grpSpPr>
            <p:sp>
              <p:nvSpPr>
                <p:cNvPr id="4098" name="Google Shape;4098;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0" name="Google Shape;4100;p54"/>
            <p:cNvGrpSpPr/>
            <p:nvPr/>
          </p:nvGrpSpPr>
          <p:grpSpPr>
            <a:xfrm>
              <a:off x="3230417" y="3103734"/>
              <a:ext cx="282982" cy="280332"/>
              <a:chOff x="2605700" y="3152850"/>
              <a:chExt cx="594125" cy="616250"/>
            </a:xfrm>
          </p:grpSpPr>
          <p:sp>
            <p:nvSpPr>
              <p:cNvPr id="4101" name="Google Shape;4101;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02" name="Google Shape;4102;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103" name="Google Shape;4103;p54"/>
            <p:cNvGrpSpPr/>
            <p:nvPr/>
          </p:nvGrpSpPr>
          <p:grpSpPr>
            <a:xfrm>
              <a:off x="3265985" y="3226989"/>
              <a:ext cx="87151" cy="346202"/>
              <a:chOff x="2680375" y="3423800"/>
              <a:chExt cx="182975" cy="761050"/>
            </a:xfrm>
          </p:grpSpPr>
          <p:sp>
            <p:nvSpPr>
              <p:cNvPr id="4104" name="Google Shape;4104;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105" name="Google Shape;4105;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4"/>
            <p:cNvGrpSpPr/>
            <p:nvPr/>
          </p:nvGrpSpPr>
          <p:grpSpPr>
            <a:xfrm>
              <a:off x="3855466" y="3289811"/>
              <a:ext cx="112514" cy="94210"/>
              <a:chOff x="3918000" y="3561900"/>
              <a:chExt cx="236225" cy="207100"/>
            </a:xfrm>
          </p:grpSpPr>
          <p:sp>
            <p:nvSpPr>
              <p:cNvPr id="4107" name="Google Shape;4107;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108" name="Google Shape;4108;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112" name="Google Shape;4112;p54"/>
            <p:cNvGrpSpPr/>
            <p:nvPr/>
          </p:nvGrpSpPr>
          <p:grpSpPr>
            <a:xfrm>
              <a:off x="2905224" y="2311071"/>
              <a:ext cx="596721" cy="528992"/>
              <a:chOff x="1922950" y="1410350"/>
              <a:chExt cx="1252825" cy="1162875"/>
            </a:xfrm>
          </p:grpSpPr>
          <p:sp>
            <p:nvSpPr>
              <p:cNvPr id="4113" name="Google Shape;4113;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129" name="Google Shape;4129;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149" name="Google Shape;4149;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50" name="Google Shape;4150;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54"/>
            <p:cNvGrpSpPr/>
            <p:nvPr/>
          </p:nvGrpSpPr>
          <p:grpSpPr>
            <a:xfrm>
              <a:off x="3280929" y="3294542"/>
              <a:ext cx="109894" cy="272224"/>
              <a:chOff x="2711750" y="3572300"/>
              <a:chExt cx="230725" cy="598425"/>
            </a:xfrm>
          </p:grpSpPr>
          <p:sp>
            <p:nvSpPr>
              <p:cNvPr id="4152" name="Google Shape;4152;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4" name="Google Shape;4154;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54"/>
            <p:cNvGrpSpPr/>
            <p:nvPr/>
          </p:nvGrpSpPr>
          <p:grpSpPr>
            <a:xfrm>
              <a:off x="3790439" y="2408636"/>
              <a:ext cx="73017" cy="75684"/>
              <a:chOff x="3781475" y="1624825"/>
              <a:chExt cx="153300" cy="166375"/>
            </a:xfrm>
          </p:grpSpPr>
          <p:sp>
            <p:nvSpPr>
              <p:cNvPr id="4156" name="Google Shape;4156;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7" name="Google Shape;4167;p54"/>
            <p:cNvGrpSpPr/>
            <p:nvPr/>
          </p:nvGrpSpPr>
          <p:grpSpPr>
            <a:xfrm>
              <a:off x="4403342" y="3107749"/>
              <a:ext cx="316680" cy="101374"/>
              <a:chOff x="5068275" y="3161675"/>
              <a:chExt cx="664875" cy="222850"/>
            </a:xfrm>
          </p:grpSpPr>
          <p:sp>
            <p:nvSpPr>
              <p:cNvPr id="4168" name="Google Shape;4168;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2" name="Google Shape;4172;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1" name="Google Shape;4201;p54"/>
            <p:cNvGrpSpPr/>
            <p:nvPr/>
          </p:nvGrpSpPr>
          <p:grpSpPr>
            <a:xfrm>
              <a:off x="3697513" y="2707266"/>
              <a:ext cx="59549" cy="79733"/>
              <a:chOff x="3586375" y="2281300"/>
              <a:chExt cx="125025" cy="175275"/>
            </a:xfrm>
          </p:grpSpPr>
          <p:sp>
            <p:nvSpPr>
              <p:cNvPr id="4202" name="Google Shape;4202;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4" name="Google Shape;4204;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54"/>
            <p:cNvGrpSpPr/>
            <p:nvPr/>
          </p:nvGrpSpPr>
          <p:grpSpPr>
            <a:xfrm>
              <a:off x="4513224" y="3221724"/>
              <a:ext cx="274563" cy="280321"/>
              <a:chOff x="5298975" y="3412225"/>
              <a:chExt cx="576450" cy="616225"/>
            </a:xfrm>
          </p:grpSpPr>
          <p:sp>
            <p:nvSpPr>
              <p:cNvPr id="4206" name="Google Shape;4206;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07" name="Google Shape;4207;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4"/>
            <p:cNvGrpSpPr/>
            <p:nvPr/>
          </p:nvGrpSpPr>
          <p:grpSpPr>
            <a:xfrm>
              <a:off x="4824403" y="3421846"/>
              <a:ext cx="110132" cy="130647"/>
              <a:chOff x="5952300" y="3852150"/>
              <a:chExt cx="231225" cy="287200"/>
            </a:xfrm>
          </p:grpSpPr>
          <p:sp>
            <p:nvSpPr>
              <p:cNvPr id="4209" name="Google Shape;4209;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1" name="Google Shape;4211;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9" name="Google Shape;4219;p54"/>
            <p:cNvGrpSpPr/>
            <p:nvPr/>
          </p:nvGrpSpPr>
          <p:grpSpPr>
            <a:xfrm>
              <a:off x="4295710" y="3079670"/>
              <a:ext cx="14968" cy="27135"/>
              <a:chOff x="4842300" y="3099950"/>
              <a:chExt cx="31425" cy="59650"/>
            </a:xfrm>
          </p:grpSpPr>
          <p:sp>
            <p:nvSpPr>
              <p:cNvPr id="4220" name="Google Shape;4220;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2" name="Google Shape;4232;p54"/>
            <p:cNvGrpSpPr/>
            <p:nvPr/>
          </p:nvGrpSpPr>
          <p:grpSpPr>
            <a:xfrm>
              <a:off x="3831056" y="2816010"/>
              <a:ext cx="37378" cy="27612"/>
              <a:chOff x="3866750" y="2520350"/>
              <a:chExt cx="78475" cy="60700"/>
            </a:xfrm>
          </p:grpSpPr>
          <p:sp>
            <p:nvSpPr>
              <p:cNvPr id="4233" name="Google Shape;4233;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7" name="Google Shape;4237;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54" name="Google Shape;4254;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66" name="Google Shape;4266;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9" name="Google Shape;4279;p54"/>
            <p:cNvGrpSpPr/>
            <p:nvPr/>
          </p:nvGrpSpPr>
          <p:grpSpPr>
            <a:xfrm>
              <a:off x="3632736" y="3051591"/>
              <a:ext cx="63288" cy="45217"/>
              <a:chOff x="3450375" y="3038225"/>
              <a:chExt cx="132875" cy="99400"/>
            </a:xfrm>
          </p:grpSpPr>
          <p:sp>
            <p:nvSpPr>
              <p:cNvPr id="4280" name="Google Shape;4280;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91" name="Google Shape;4291;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1" name="Google Shape;4301;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07" name="Google Shape;4307;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54"/>
          <p:cNvGrpSpPr/>
          <p:nvPr/>
        </p:nvGrpSpPr>
        <p:grpSpPr>
          <a:xfrm>
            <a:off x="719116" y="2850945"/>
            <a:ext cx="2622876" cy="1333540"/>
            <a:chOff x="238125" y="1038125"/>
            <a:chExt cx="7146800" cy="3633625"/>
          </a:xfrm>
        </p:grpSpPr>
        <p:sp>
          <p:nvSpPr>
            <p:cNvPr id="4318" name="Google Shape;4318;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54"/>
          <p:cNvGrpSpPr/>
          <p:nvPr/>
        </p:nvGrpSpPr>
        <p:grpSpPr>
          <a:xfrm>
            <a:off x="5834044" y="993055"/>
            <a:ext cx="2590840" cy="1380235"/>
            <a:chOff x="233350" y="949250"/>
            <a:chExt cx="7137300" cy="3802300"/>
          </a:xfrm>
        </p:grpSpPr>
        <p:sp>
          <p:nvSpPr>
            <p:cNvPr id="5891" name="Google Shape;5891;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54"/>
          <p:cNvGrpSpPr/>
          <p:nvPr/>
        </p:nvGrpSpPr>
        <p:grpSpPr>
          <a:xfrm>
            <a:off x="7648473" y="3037828"/>
            <a:ext cx="104231" cy="320340"/>
            <a:chOff x="7564426" y="3224343"/>
            <a:chExt cx="119985" cy="368801"/>
          </a:xfrm>
        </p:grpSpPr>
        <p:sp>
          <p:nvSpPr>
            <p:cNvPr id="5943" name="Google Shape;5943;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54"/>
          <p:cNvGrpSpPr/>
          <p:nvPr/>
        </p:nvGrpSpPr>
        <p:grpSpPr>
          <a:xfrm>
            <a:off x="7347962" y="3031929"/>
            <a:ext cx="189489" cy="332132"/>
            <a:chOff x="8370831" y="3202002"/>
            <a:chExt cx="218129" cy="382376"/>
          </a:xfrm>
        </p:grpSpPr>
        <p:sp>
          <p:nvSpPr>
            <p:cNvPr id="5946" name="Google Shape;5946;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54"/>
          <p:cNvGrpSpPr/>
          <p:nvPr/>
        </p:nvGrpSpPr>
        <p:grpSpPr>
          <a:xfrm>
            <a:off x="8071351" y="3443061"/>
            <a:ext cx="309429" cy="267000"/>
            <a:chOff x="6742064" y="3750480"/>
            <a:chExt cx="399315" cy="344560"/>
          </a:xfrm>
        </p:grpSpPr>
        <p:sp>
          <p:nvSpPr>
            <p:cNvPr id="5949" name="Google Shape;5949;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54"/>
          <p:cNvGrpSpPr/>
          <p:nvPr/>
        </p:nvGrpSpPr>
        <p:grpSpPr>
          <a:xfrm>
            <a:off x="7610370" y="3794109"/>
            <a:ext cx="180437" cy="281608"/>
            <a:chOff x="7248525" y="3739696"/>
            <a:chExt cx="230531" cy="359790"/>
          </a:xfrm>
        </p:grpSpPr>
        <p:sp>
          <p:nvSpPr>
            <p:cNvPr id="5952" name="Google Shape;5952;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54"/>
          <p:cNvGrpSpPr/>
          <p:nvPr/>
        </p:nvGrpSpPr>
        <p:grpSpPr>
          <a:xfrm>
            <a:off x="7856289" y="3437333"/>
            <a:ext cx="162896" cy="278710"/>
            <a:chOff x="7601242" y="3729267"/>
            <a:chExt cx="222566" cy="380803"/>
          </a:xfrm>
        </p:grpSpPr>
        <p:sp>
          <p:nvSpPr>
            <p:cNvPr id="5955" name="Google Shape;5955;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8" name="Google Shape;5958;p54"/>
          <p:cNvGrpSpPr/>
          <p:nvPr/>
        </p:nvGrpSpPr>
        <p:grpSpPr>
          <a:xfrm>
            <a:off x="7345935" y="3438473"/>
            <a:ext cx="193543" cy="275990"/>
            <a:chOff x="8304647" y="3738687"/>
            <a:chExt cx="225076" cy="320956"/>
          </a:xfrm>
        </p:grpSpPr>
        <p:sp>
          <p:nvSpPr>
            <p:cNvPr id="5959" name="Google Shape;5959;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54"/>
          <p:cNvGrpSpPr/>
          <p:nvPr/>
        </p:nvGrpSpPr>
        <p:grpSpPr>
          <a:xfrm>
            <a:off x="7618427" y="3438473"/>
            <a:ext cx="178492" cy="275990"/>
            <a:chOff x="8615101" y="3738687"/>
            <a:chExt cx="207573" cy="320956"/>
          </a:xfrm>
        </p:grpSpPr>
        <p:sp>
          <p:nvSpPr>
            <p:cNvPr id="5963" name="Google Shape;5963;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6" name="Google Shape;5966;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7" name="Google Shape;5967;p54"/>
          <p:cNvGrpSpPr/>
          <p:nvPr/>
        </p:nvGrpSpPr>
        <p:grpSpPr>
          <a:xfrm>
            <a:off x="6013132" y="3559961"/>
            <a:ext cx="557671" cy="511283"/>
            <a:chOff x="6015419" y="3716859"/>
            <a:chExt cx="557671" cy="511283"/>
          </a:xfrm>
        </p:grpSpPr>
        <p:sp>
          <p:nvSpPr>
            <p:cNvPr id="5968" name="Google Shape;5968;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54"/>
            <p:cNvGrpSpPr/>
            <p:nvPr/>
          </p:nvGrpSpPr>
          <p:grpSpPr>
            <a:xfrm>
              <a:off x="6036094" y="3716980"/>
              <a:ext cx="529860" cy="510468"/>
              <a:chOff x="6036094" y="3716980"/>
              <a:chExt cx="529860" cy="510468"/>
            </a:xfrm>
          </p:grpSpPr>
          <p:sp>
            <p:nvSpPr>
              <p:cNvPr id="5970" name="Google Shape;5970;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0" name="Google Shape;5980;p54"/>
          <p:cNvGrpSpPr/>
          <p:nvPr/>
        </p:nvGrpSpPr>
        <p:grpSpPr>
          <a:xfrm>
            <a:off x="6642017" y="2916730"/>
            <a:ext cx="576302" cy="511871"/>
            <a:chOff x="6644304" y="3073628"/>
            <a:chExt cx="576302" cy="511871"/>
          </a:xfrm>
        </p:grpSpPr>
        <p:sp>
          <p:nvSpPr>
            <p:cNvPr id="5981" name="Google Shape;5981;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54"/>
            <p:cNvGrpSpPr/>
            <p:nvPr/>
          </p:nvGrpSpPr>
          <p:grpSpPr>
            <a:xfrm>
              <a:off x="6712169" y="3085440"/>
              <a:ext cx="481622" cy="494913"/>
              <a:chOff x="6712169" y="3085440"/>
              <a:chExt cx="481622" cy="494913"/>
            </a:xfrm>
          </p:grpSpPr>
          <p:sp>
            <p:nvSpPr>
              <p:cNvPr id="5983" name="Google Shape;5983;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8" name="Google Shape;5988;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1" name="Google Shape;5991;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54"/>
          <p:cNvGrpSpPr/>
          <p:nvPr/>
        </p:nvGrpSpPr>
        <p:grpSpPr>
          <a:xfrm>
            <a:off x="6649868" y="3559725"/>
            <a:ext cx="560631" cy="511352"/>
            <a:chOff x="6652154" y="3716623"/>
            <a:chExt cx="560631" cy="511352"/>
          </a:xfrm>
        </p:grpSpPr>
        <p:sp>
          <p:nvSpPr>
            <p:cNvPr id="5993" name="Google Shape;5993;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4" name="Google Shape;5994;p54"/>
            <p:cNvGrpSpPr/>
            <p:nvPr/>
          </p:nvGrpSpPr>
          <p:grpSpPr>
            <a:xfrm>
              <a:off x="6669657" y="3716715"/>
              <a:ext cx="466779" cy="464290"/>
              <a:chOff x="6669657" y="3716715"/>
              <a:chExt cx="466779" cy="464290"/>
            </a:xfrm>
          </p:grpSpPr>
          <p:sp>
            <p:nvSpPr>
              <p:cNvPr id="5995" name="Google Shape;5995;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8" name="Google Shape;6008;p54"/>
          <p:cNvGrpSpPr/>
          <p:nvPr/>
        </p:nvGrpSpPr>
        <p:grpSpPr>
          <a:xfrm>
            <a:off x="7843959" y="3841134"/>
            <a:ext cx="187557" cy="187557"/>
            <a:chOff x="8565775" y="671075"/>
            <a:chExt cx="441000" cy="441000"/>
          </a:xfrm>
        </p:grpSpPr>
        <p:sp>
          <p:nvSpPr>
            <p:cNvPr id="6009" name="Google Shape;6009;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1" name="Google Shape;6011;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3" name="Google Shape;6013;p54"/>
          <p:cNvGrpSpPr/>
          <p:nvPr/>
        </p:nvGrpSpPr>
        <p:grpSpPr>
          <a:xfrm>
            <a:off x="5997814" y="2919352"/>
            <a:ext cx="587871" cy="512373"/>
            <a:chOff x="6000100" y="3076250"/>
            <a:chExt cx="587871" cy="512373"/>
          </a:xfrm>
        </p:grpSpPr>
        <p:sp>
          <p:nvSpPr>
            <p:cNvPr id="6014" name="Google Shape;6014;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54"/>
            <p:cNvGrpSpPr/>
            <p:nvPr/>
          </p:nvGrpSpPr>
          <p:grpSpPr>
            <a:xfrm>
              <a:off x="6031360" y="3076713"/>
              <a:ext cx="539107" cy="480965"/>
              <a:chOff x="6031360" y="3076713"/>
              <a:chExt cx="539107" cy="480965"/>
            </a:xfrm>
          </p:grpSpPr>
          <p:sp>
            <p:nvSpPr>
              <p:cNvPr id="6016" name="Google Shape;6016;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54"/>
          <p:cNvGrpSpPr/>
          <p:nvPr/>
        </p:nvGrpSpPr>
        <p:grpSpPr>
          <a:xfrm>
            <a:off x="3369305" y="938716"/>
            <a:ext cx="2310381" cy="1488888"/>
            <a:chOff x="229225" y="549050"/>
            <a:chExt cx="7161750" cy="4615275"/>
          </a:xfrm>
        </p:grpSpPr>
        <p:sp>
          <p:nvSpPr>
            <p:cNvPr id="6024" name="Google Shape;6024;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54"/>
          <p:cNvGrpSpPr/>
          <p:nvPr/>
        </p:nvGrpSpPr>
        <p:grpSpPr>
          <a:xfrm>
            <a:off x="3514723" y="2830563"/>
            <a:ext cx="2310282" cy="1374222"/>
            <a:chOff x="238125" y="732525"/>
            <a:chExt cx="7130500" cy="4241425"/>
          </a:xfrm>
        </p:grpSpPr>
        <p:sp>
          <p:nvSpPr>
            <p:cNvPr id="6142" name="Google Shape;6142;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59"/>
        <p:cNvGrpSpPr/>
        <p:nvPr/>
      </p:nvGrpSpPr>
      <p:grpSpPr>
        <a:xfrm>
          <a:off x="0" y="0"/>
          <a:ext cx="0" cy="0"/>
          <a:chOff x="0" y="0"/>
          <a:chExt cx="0" cy="0"/>
        </a:xfrm>
      </p:grpSpPr>
      <p:grpSp>
        <p:nvGrpSpPr>
          <p:cNvPr id="6260" name="Google Shape;6260;p55"/>
          <p:cNvGrpSpPr/>
          <p:nvPr/>
        </p:nvGrpSpPr>
        <p:grpSpPr>
          <a:xfrm>
            <a:off x="725414" y="969763"/>
            <a:ext cx="2507799" cy="206239"/>
            <a:chOff x="106648" y="895722"/>
            <a:chExt cx="4481413" cy="374300"/>
          </a:xfrm>
        </p:grpSpPr>
        <p:grpSp>
          <p:nvGrpSpPr>
            <p:cNvPr id="6261" name="Google Shape;6261;p55"/>
            <p:cNvGrpSpPr/>
            <p:nvPr/>
          </p:nvGrpSpPr>
          <p:grpSpPr>
            <a:xfrm>
              <a:off x="2233276" y="895722"/>
              <a:ext cx="1082667" cy="223591"/>
              <a:chOff x="4808316" y="2800065"/>
              <a:chExt cx="1999386" cy="412910"/>
            </a:xfrm>
          </p:grpSpPr>
          <p:sp>
            <p:nvSpPr>
              <p:cNvPr id="6262" name="Google Shape;6262;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55"/>
              <p:cNvGrpSpPr/>
              <p:nvPr/>
            </p:nvGrpSpPr>
            <p:grpSpPr>
              <a:xfrm>
                <a:off x="4808316" y="2800065"/>
                <a:ext cx="92400" cy="411825"/>
                <a:chOff x="845575" y="2563700"/>
                <a:chExt cx="92400" cy="411825"/>
              </a:xfrm>
            </p:grpSpPr>
            <p:cxnSp>
              <p:nvCxnSpPr>
                <p:cNvPr id="6264" name="Google Shape;6264;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265" name="Google Shape;6265;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6" name="Google Shape;6266;p55"/>
            <p:cNvGrpSpPr/>
            <p:nvPr/>
          </p:nvGrpSpPr>
          <p:grpSpPr>
            <a:xfrm>
              <a:off x="106648" y="895722"/>
              <a:ext cx="1088401" cy="223591"/>
              <a:chOff x="881025" y="2800065"/>
              <a:chExt cx="2009975" cy="412910"/>
            </a:xfrm>
          </p:grpSpPr>
          <p:sp>
            <p:nvSpPr>
              <p:cNvPr id="6267" name="Google Shape;6267;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8" name="Google Shape;6268;p55"/>
              <p:cNvGrpSpPr/>
              <p:nvPr/>
            </p:nvGrpSpPr>
            <p:grpSpPr>
              <a:xfrm>
                <a:off x="881025" y="2800065"/>
                <a:ext cx="92400" cy="411825"/>
                <a:chOff x="845575" y="2563700"/>
                <a:chExt cx="92400" cy="411825"/>
              </a:xfrm>
            </p:grpSpPr>
            <p:cxnSp>
              <p:nvCxnSpPr>
                <p:cNvPr id="6269" name="Google Shape;6269;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270" name="Google Shape;6270;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1" name="Google Shape;6271;p55"/>
            <p:cNvGrpSpPr/>
            <p:nvPr/>
          </p:nvGrpSpPr>
          <p:grpSpPr>
            <a:xfrm>
              <a:off x="1172346" y="1047018"/>
              <a:ext cx="1083151" cy="223003"/>
              <a:chOff x="2849073" y="3079467"/>
              <a:chExt cx="2000279" cy="411825"/>
            </a:xfrm>
          </p:grpSpPr>
          <p:sp>
            <p:nvSpPr>
              <p:cNvPr id="6272" name="Google Shape;6272;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55"/>
              <p:cNvGrpSpPr/>
              <p:nvPr/>
            </p:nvGrpSpPr>
            <p:grpSpPr>
              <a:xfrm rot="10800000">
                <a:off x="2849073" y="3079467"/>
                <a:ext cx="92400" cy="411825"/>
                <a:chOff x="2070100" y="2563700"/>
                <a:chExt cx="92400" cy="411825"/>
              </a:xfrm>
            </p:grpSpPr>
            <p:cxnSp>
              <p:nvCxnSpPr>
                <p:cNvPr id="6274" name="Google Shape;6274;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275" name="Google Shape;6275;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6" name="Google Shape;6276;p55"/>
            <p:cNvGrpSpPr/>
            <p:nvPr/>
          </p:nvGrpSpPr>
          <p:grpSpPr>
            <a:xfrm>
              <a:off x="3290132" y="1047018"/>
              <a:ext cx="1297929" cy="223003"/>
              <a:chOff x="6760035" y="3079467"/>
              <a:chExt cx="2396914" cy="411825"/>
            </a:xfrm>
          </p:grpSpPr>
          <p:sp>
            <p:nvSpPr>
              <p:cNvPr id="6277" name="Google Shape;6277;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5"/>
              <p:cNvGrpSpPr/>
              <p:nvPr/>
            </p:nvGrpSpPr>
            <p:grpSpPr>
              <a:xfrm rot="10800000">
                <a:off x="6760035" y="3079467"/>
                <a:ext cx="92400" cy="411825"/>
                <a:chOff x="2070100" y="2563700"/>
                <a:chExt cx="92400" cy="411825"/>
              </a:xfrm>
            </p:grpSpPr>
            <p:cxnSp>
              <p:nvCxnSpPr>
                <p:cNvPr id="6279" name="Google Shape;6279;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280" name="Google Shape;6280;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81" name="Google Shape;6281;p55"/>
          <p:cNvGrpSpPr/>
          <p:nvPr/>
        </p:nvGrpSpPr>
        <p:grpSpPr>
          <a:xfrm>
            <a:off x="2143176" y="3369134"/>
            <a:ext cx="1086701" cy="799429"/>
            <a:chOff x="2183288" y="3555572"/>
            <a:chExt cx="1136241" cy="835873"/>
          </a:xfrm>
        </p:grpSpPr>
        <p:sp>
          <p:nvSpPr>
            <p:cNvPr id="6282" name="Google Shape;6282;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55"/>
            <p:cNvGrpSpPr/>
            <p:nvPr/>
          </p:nvGrpSpPr>
          <p:grpSpPr>
            <a:xfrm>
              <a:off x="2205895" y="3637269"/>
              <a:ext cx="1089848" cy="724993"/>
              <a:chOff x="2205895" y="3637269"/>
              <a:chExt cx="1089848" cy="724993"/>
            </a:xfrm>
          </p:grpSpPr>
          <p:sp>
            <p:nvSpPr>
              <p:cNvPr id="6284" name="Google Shape;6284;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1" name="Google Shape;6291;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292" name="Google Shape;6292;p55"/>
            <p:cNvGrpSpPr/>
            <p:nvPr/>
          </p:nvGrpSpPr>
          <p:grpSpPr>
            <a:xfrm>
              <a:off x="3173850" y="3779426"/>
              <a:ext cx="145679" cy="70048"/>
              <a:chOff x="3173850" y="3779426"/>
              <a:chExt cx="145679" cy="70048"/>
            </a:xfrm>
          </p:grpSpPr>
          <p:cxnSp>
            <p:nvCxnSpPr>
              <p:cNvPr id="6293" name="Google Shape;6293;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294" name="Google Shape;6294;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55"/>
            <p:cNvGrpSpPr/>
            <p:nvPr/>
          </p:nvGrpSpPr>
          <p:grpSpPr>
            <a:xfrm>
              <a:off x="2183288" y="4139483"/>
              <a:ext cx="145133" cy="70048"/>
              <a:chOff x="2183288" y="4139483"/>
              <a:chExt cx="145133" cy="70048"/>
            </a:xfrm>
          </p:grpSpPr>
          <p:cxnSp>
            <p:nvCxnSpPr>
              <p:cNvPr id="6296" name="Google Shape;6296;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297" name="Google Shape;6297;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8" name="Google Shape;6298;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9" name="Google Shape;6299;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300" name="Google Shape;6300;p55"/>
            <p:cNvGrpSpPr/>
            <p:nvPr/>
          </p:nvGrpSpPr>
          <p:grpSpPr>
            <a:xfrm>
              <a:off x="2943836" y="4268886"/>
              <a:ext cx="60717" cy="122559"/>
              <a:chOff x="2943836" y="4268886"/>
              <a:chExt cx="60717" cy="122559"/>
            </a:xfrm>
          </p:grpSpPr>
          <p:sp>
            <p:nvSpPr>
              <p:cNvPr id="6301" name="Google Shape;6301;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2" name="Google Shape;6302;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303" name="Google Shape;6303;p55"/>
          <p:cNvGrpSpPr/>
          <p:nvPr/>
        </p:nvGrpSpPr>
        <p:grpSpPr>
          <a:xfrm>
            <a:off x="3406121" y="1290134"/>
            <a:ext cx="1675870" cy="758251"/>
            <a:chOff x="3530532" y="1496185"/>
            <a:chExt cx="1562000" cy="706730"/>
          </a:xfrm>
        </p:grpSpPr>
        <p:cxnSp>
          <p:nvCxnSpPr>
            <p:cNvPr id="6304" name="Google Shape;6304;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305" name="Google Shape;6305;p55"/>
            <p:cNvGrpSpPr/>
            <p:nvPr/>
          </p:nvGrpSpPr>
          <p:grpSpPr>
            <a:xfrm>
              <a:off x="3530532" y="1496185"/>
              <a:ext cx="323430" cy="463587"/>
              <a:chOff x="3530532" y="1496185"/>
              <a:chExt cx="323430" cy="463587"/>
            </a:xfrm>
          </p:grpSpPr>
          <p:grpSp>
            <p:nvGrpSpPr>
              <p:cNvPr id="6306" name="Google Shape;6306;p55"/>
              <p:cNvGrpSpPr/>
              <p:nvPr/>
            </p:nvGrpSpPr>
            <p:grpSpPr>
              <a:xfrm>
                <a:off x="3567462" y="1496185"/>
                <a:ext cx="286500" cy="361376"/>
                <a:chOff x="3567462" y="1496185"/>
                <a:chExt cx="286500" cy="361376"/>
              </a:xfrm>
            </p:grpSpPr>
            <p:cxnSp>
              <p:nvCxnSpPr>
                <p:cNvPr id="6307" name="Google Shape;6307;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308" name="Google Shape;6308;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9" name="Google Shape;6309;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5"/>
            <p:cNvGrpSpPr/>
            <p:nvPr/>
          </p:nvGrpSpPr>
          <p:grpSpPr>
            <a:xfrm>
              <a:off x="3891569" y="1779209"/>
              <a:ext cx="323945" cy="423706"/>
              <a:chOff x="3891569" y="1779209"/>
              <a:chExt cx="323945" cy="423706"/>
            </a:xfrm>
          </p:grpSpPr>
          <p:grpSp>
            <p:nvGrpSpPr>
              <p:cNvPr id="6311" name="Google Shape;6311;p55"/>
              <p:cNvGrpSpPr/>
              <p:nvPr/>
            </p:nvGrpSpPr>
            <p:grpSpPr>
              <a:xfrm>
                <a:off x="3929014" y="1881638"/>
                <a:ext cx="286500" cy="321278"/>
                <a:chOff x="3929014" y="1881638"/>
                <a:chExt cx="286500" cy="321278"/>
              </a:xfrm>
            </p:grpSpPr>
            <p:cxnSp>
              <p:nvCxnSpPr>
                <p:cNvPr id="6312" name="Google Shape;6312;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313" name="Google Shape;6313;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55"/>
            <p:cNvGrpSpPr/>
            <p:nvPr/>
          </p:nvGrpSpPr>
          <p:grpSpPr>
            <a:xfrm>
              <a:off x="4252606" y="1496185"/>
              <a:ext cx="324721" cy="463587"/>
              <a:chOff x="4252606" y="1496185"/>
              <a:chExt cx="324721" cy="463587"/>
            </a:xfrm>
          </p:grpSpPr>
          <p:grpSp>
            <p:nvGrpSpPr>
              <p:cNvPr id="6316" name="Google Shape;6316;p55"/>
              <p:cNvGrpSpPr/>
              <p:nvPr/>
            </p:nvGrpSpPr>
            <p:grpSpPr>
              <a:xfrm>
                <a:off x="4290828" y="1496185"/>
                <a:ext cx="286500" cy="361376"/>
                <a:chOff x="4290828" y="1496185"/>
                <a:chExt cx="286500" cy="361376"/>
              </a:xfrm>
            </p:grpSpPr>
            <p:cxnSp>
              <p:nvCxnSpPr>
                <p:cNvPr id="6317" name="Google Shape;6317;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318" name="Google Shape;6318;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9" name="Google Shape;6319;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5"/>
            <p:cNvGrpSpPr/>
            <p:nvPr/>
          </p:nvGrpSpPr>
          <p:grpSpPr>
            <a:xfrm>
              <a:off x="4613643" y="1763716"/>
              <a:ext cx="325308" cy="439200"/>
              <a:chOff x="4613643" y="1763716"/>
              <a:chExt cx="325308" cy="439200"/>
            </a:xfrm>
          </p:grpSpPr>
          <p:grpSp>
            <p:nvGrpSpPr>
              <p:cNvPr id="6321" name="Google Shape;6321;p55"/>
              <p:cNvGrpSpPr/>
              <p:nvPr/>
            </p:nvGrpSpPr>
            <p:grpSpPr>
              <a:xfrm>
                <a:off x="4652451" y="1879538"/>
                <a:ext cx="286500" cy="323378"/>
                <a:chOff x="4652451" y="1879538"/>
                <a:chExt cx="286500" cy="323378"/>
              </a:xfrm>
            </p:grpSpPr>
            <p:cxnSp>
              <p:nvCxnSpPr>
                <p:cNvPr id="6322" name="Google Shape;6322;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323" name="Google Shape;6323;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5" name="Google Shape;6325;p55"/>
          <p:cNvGrpSpPr/>
          <p:nvPr/>
        </p:nvGrpSpPr>
        <p:grpSpPr>
          <a:xfrm>
            <a:off x="3417981" y="2143759"/>
            <a:ext cx="1652173" cy="391517"/>
            <a:chOff x="3512551" y="2358270"/>
            <a:chExt cx="1597383" cy="378533"/>
          </a:xfrm>
        </p:grpSpPr>
        <p:cxnSp>
          <p:nvCxnSpPr>
            <p:cNvPr id="6326" name="Google Shape;6326;p55"/>
            <p:cNvCxnSpPr>
              <a:stCxn id="6327" idx="6"/>
              <a:endCxn id="632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329" name="Google Shape;6329;p55"/>
            <p:cNvGrpSpPr/>
            <p:nvPr/>
          </p:nvGrpSpPr>
          <p:grpSpPr>
            <a:xfrm>
              <a:off x="3512551" y="2358270"/>
              <a:ext cx="225647" cy="307714"/>
              <a:chOff x="2182679" y="2004714"/>
              <a:chExt cx="792300" cy="1080458"/>
            </a:xfrm>
          </p:grpSpPr>
          <p:cxnSp>
            <p:nvCxnSpPr>
              <p:cNvPr id="6330" name="Google Shape;6330;p55"/>
              <p:cNvCxnSpPr>
                <a:stCxn id="633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327" name="Google Shape;6327;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55"/>
            <p:cNvGrpSpPr/>
            <p:nvPr/>
          </p:nvGrpSpPr>
          <p:grpSpPr>
            <a:xfrm>
              <a:off x="3969644" y="2440153"/>
              <a:ext cx="225853" cy="296651"/>
              <a:chOff x="3775710" y="1729289"/>
              <a:chExt cx="136500" cy="179289"/>
            </a:xfrm>
          </p:grpSpPr>
          <p:cxnSp>
            <p:nvCxnSpPr>
              <p:cNvPr id="6333" name="Google Shape;6333;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334" name="Google Shape;6334;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55"/>
            <p:cNvGrpSpPr/>
            <p:nvPr/>
          </p:nvGrpSpPr>
          <p:grpSpPr>
            <a:xfrm>
              <a:off x="4427051" y="2358270"/>
              <a:ext cx="225647" cy="307714"/>
              <a:chOff x="5393704" y="2004714"/>
              <a:chExt cx="792300" cy="1080458"/>
            </a:xfrm>
          </p:grpSpPr>
          <p:cxnSp>
            <p:nvCxnSpPr>
              <p:cNvPr id="6337" name="Google Shape;6337;p55"/>
              <p:cNvCxnSpPr>
                <a:stCxn id="633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339" name="Google Shape;6339;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55"/>
            <p:cNvGrpSpPr/>
            <p:nvPr/>
          </p:nvGrpSpPr>
          <p:grpSpPr>
            <a:xfrm>
              <a:off x="4884287" y="2440252"/>
              <a:ext cx="225647" cy="296532"/>
              <a:chOff x="6999166" y="2292572"/>
              <a:chExt cx="792300" cy="1041192"/>
            </a:xfrm>
          </p:grpSpPr>
          <p:cxnSp>
            <p:nvCxnSpPr>
              <p:cNvPr id="6341" name="Google Shape;6341;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328" name="Google Shape;6328;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3" name="Google Shape;6343;p55"/>
          <p:cNvGrpSpPr/>
          <p:nvPr/>
        </p:nvGrpSpPr>
        <p:grpSpPr>
          <a:xfrm>
            <a:off x="6838789" y="979959"/>
            <a:ext cx="1581844" cy="732818"/>
            <a:chOff x="634175" y="2986275"/>
            <a:chExt cx="3147949" cy="1458344"/>
          </a:xfrm>
        </p:grpSpPr>
        <p:cxnSp>
          <p:nvCxnSpPr>
            <p:cNvPr id="6344" name="Google Shape;6344;p55"/>
            <p:cNvCxnSpPr>
              <a:stCxn id="6345" idx="4"/>
              <a:endCxn id="634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347" name="Google Shape;6347;p55"/>
            <p:cNvCxnSpPr>
              <a:stCxn id="6346" idx="0"/>
              <a:endCxn id="634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349" name="Google Shape;6349;p55"/>
            <p:cNvCxnSpPr>
              <a:stCxn id="6348" idx="4"/>
              <a:endCxn id="635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351" name="Google Shape;6351;p55"/>
            <p:cNvCxnSpPr>
              <a:stCxn id="6350" idx="0"/>
              <a:endCxn id="635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352" name="Google Shape;6352;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348" name="Google Shape;6348;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345" name="Google Shape;6345;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350" name="Google Shape;6350;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346" name="Google Shape;6346;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353" name="Google Shape;6353;p55"/>
          <p:cNvGrpSpPr/>
          <p:nvPr/>
        </p:nvGrpSpPr>
        <p:grpSpPr>
          <a:xfrm>
            <a:off x="3406504" y="2674269"/>
            <a:ext cx="1675128" cy="313674"/>
            <a:chOff x="998425" y="1182125"/>
            <a:chExt cx="1065400" cy="199500"/>
          </a:xfrm>
        </p:grpSpPr>
        <p:sp>
          <p:nvSpPr>
            <p:cNvPr id="6354" name="Google Shape;6354;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55"/>
          <p:cNvGrpSpPr/>
          <p:nvPr/>
        </p:nvGrpSpPr>
        <p:grpSpPr>
          <a:xfrm>
            <a:off x="3406503" y="3630235"/>
            <a:ext cx="1675129" cy="525345"/>
            <a:chOff x="5194708" y="3484366"/>
            <a:chExt cx="3148148" cy="987304"/>
          </a:xfrm>
        </p:grpSpPr>
        <p:grpSp>
          <p:nvGrpSpPr>
            <p:cNvPr id="6360" name="Google Shape;6360;p55"/>
            <p:cNvGrpSpPr/>
            <p:nvPr/>
          </p:nvGrpSpPr>
          <p:grpSpPr>
            <a:xfrm>
              <a:off x="7531521" y="3484366"/>
              <a:ext cx="811335" cy="987304"/>
              <a:chOff x="3379425" y="1617275"/>
              <a:chExt cx="1090650" cy="1327200"/>
            </a:xfrm>
          </p:grpSpPr>
          <p:sp>
            <p:nvSpPr>
              <p:cNvPr id="6361" name="Google Shape;6361;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5"/>
            <p:cNvGrpSpPr/>
            <p:nvPr/>
          </p:nvGrpSpPr>
          <p:grpSpPr>
            <a:xfrm>
              <a:off x="6752546" y="3484366"/>
              <a:ext cx="811428" cy="987304"/>
              <a:chOff x="2332275" y="1617275"/>
              <a:chExt cx="1090775" cy="1327200"/>
            </a:xfrm>
          </p:grpSpPr>
          <p:sp>
            <p:nvSpPr>
              <p:cNvPr id="6365" name="Google Shape;6365;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55"/>
            <p:cNvGrpSpPr/>
            <p:nvPr/>
          </p:nvGrpSpPr>
          <p:grpSpPr>
            <a:xfrm>
              <a:off x="5973664" y="3484366"/>
              <a:ext cx="811335" cy="987304"/>
              <a:chOff x="1285250" y="1617275"/>
              <a:chExt cx="1090650" cy="1327200"/>
            </a:xfrm>
          </p:grpSpPr>
          <p:sp>
            <p:nvSpPr>
              <p:cNvPr id="6369" name="Google Shape;6369;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55"/>
            <p:cNvGrpSpPr/>
            <p:nvPr/>
          </p:nvGrpSpPr>
          <p:grpSpPr>
            <a:xfrm>
              <a:off x="5194708" y="3484366"/>
              <a:ext cx="811409" cy="987304"/>
              <a:chOff x="238125" y="1617275"/>
              <a:chExt cx="1090750" cy="1327200"/>
            </a:xfrm>
          </p:grpSpPr>
          <p:sp>
            <p:nvSpPr>
              <p:cNvPr id="6373" name="Google Shape;6373;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6" name="Google Shape;6376;p55"/>
          <p:cNvGrpSpPr/>
          <p:nvPr/>
        </p:nvGrpSpPr>
        <p:grpSpPr>
          <a:xfrm>
            <a:off x="6840188" y="2276124"/>
            <a:ext cx="1579046" cy="522230"/>
            <a:chOff x="6853641" y="2534077"/>
            <a:chExt cx="1515545" cy="501229"/>
          </a:xfrm>
        </p:grpSpPr>
        <p:grpSp>
          <p:nvGrpSpPr>
            <p:cNvPr id="6377" name="Google Shape;6377;p55"/>
            <p:cNvGrpSpPr/>
            <p:nvPr/>
          </p:nvGrpSpPr>
          <p:grpSpPr>
            <a:xfrm>
              <a:off x="6853641" y="2618923"/>
              <a:ext cx="1515545" cy="324556"/>
              <a:chOff x="6853641" y="2618923"/>
              <a:chExt cx="1515545" cy="324556"/>
            </a:xfrm>
          </p:grpSpPr>
          <p:sp>
            <p:nvSpPr>
              <p:cNvPr id="6378" name="Google Shape;6378;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55"/>
          <p:cNvGrpSpPr/>
          <p:nvPr/>
        </p:nvGrpSpPr>
        <p:grpSpPr>
          <a:xfrm>
            <a:off x="3435080" y="3151165"/>
            <a:ext cx="1617976" cy="346616"/>
            <a:chOff x="1808063" y="4294338"/>
            <a:chExt cx="3370782" cy="721817"/>
          </a:xfrm>
        </p:grpSpPr>
        <p:sp>
          <p:nvSpPr>
            <p:cNvPr id="6389" name="Google Shape;6389;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55"/>
          <p:cNvGrpSpPr/>
          <p:nvPr/>
        </p:nvGrpSpPr>
        <p:grpSpPr>
          <a:xfrm>
            <a:off x="5261076" y="3817915"/>
            <a:ext cx="1417067" cy="350605"/>
            <a:chOff x="4234950" y="2101012"/>
            <a:chExt cx="4219974" cy="1044090"/>
          </a:xfrm>
        </p:grpSpPr>
        <p:sp>
          <p:nvSpPr>
            <p:cNvPr id="6400" name="Google Shape;6400;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5"/>
          <p:cNvGrpSpPr/>
          <p:nvPr/>
        </p:nvGrpSpPr>
        <p:grpSpPr>
          <a:xfrm>
            <a:off x="6836548" y="1808672"/>
            <a:ext cx="1586327" cy="371557"/>
            <a:chOff x="1247650" y="2075423"/>
            <a:chExt cx="6648477" cy="1557238"/>
          </a:xfrm>
        </p:grpSpPr>
        <p:sp>
          <p:nvSpPr>
            <p:cNvPr id="6417" name="Google Shape;6417;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5"/>
          <p:cNvGrpSpPr/>
          <p:nvPr/>
        </p:nvGrpSpPr>
        <p:grpSpPr>
          <a:xfrm>
            <a:off x="5267818" y="961862"/>
            <a:ext cx="1415601" cy="1648533"/>
            <a:chOff x="1839112" y="2209163"/>
            <a:chExt cx="1918159" cy="2233784"/>
          </a:xfrm>
        </p:grpSpPr>
        <p:sp>
          <p:nvSpPr>
            <p:cNvPr id="6424" name="Google Shape;6424;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7" name="Google Shape;6427;p55"/>
            <p:cNvCxnSpPr>
              <a:stCxn id="6424" idx="6"/>
              <a:endCxn id="642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428" name="Google Shape;6428;p55"/>
            <p:cNvCxnSpPr>
              <a:stCxn id="6425" idx="4"/>
              <a:endCxn id="642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430" name="Google Shape;6430;p55"/>
            <p:cNvCxnSpPr>
              <a:stCxn id="6429" idx="6"/>
              <a:endCxn id="642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431" name="Google Shape;6431;p55"/>
            <p:cNvCxnSpPr>
              <a:stCxn id="6426" idx="4"/>
              <a:endCxn id="643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429" name="Google Shape;6429;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4" name="Google Shape;6434;p55"/>
            <p:cNvCxnSpPr>
              <a:endCxn id="643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435" name="Google Shape;6435;p55"/>
          <p:cNvGrpSpPr/>
          <p:nvPr/>
        </p:nvGrpSpPr>
        <p:grpSpPr>
          <a:xfrm>
            <a:off x="3425084" y="979946"/>
            <a:ext cx="1637968" cy="154942"/>
            <a:chOff x="238125" y="2506075"/>
            <a:chExt cx="7115411" cy="673075"/>
          </a:xfrm>
        </p:grpSpPr>
        <p:sp>
          <p:nvSpPr>
            <p:cNvPr id="6436" name="Google Shape;6436;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55"/>
          <p:cNvGrpSpPr/>
          <p:nvPr/>
        </p:nvGrpSpPr>
        <p:grpSpPr>
          <a:xfrm>
            <a:off x="1965820" y="1294664"/>
            <a:ext cx="1262932" cy="785408"/>
            <a:chOff x="548861" y="389676"/>
            <a:chExt cx="3843371" cy="2390163"/>
          </a:xfrm>
        </p:grpSpPr>
        <p:cxnSp>
          <p:nvCxnSpPr>
            <p:cNvPr id="6442" name="Google Shape;6442;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443" name="Google Shape;6443;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444" name="Google Shape;6444;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445" name="Google Shape;6445;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446" name="Google Shape;6446;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447" name="Google Shape;6447;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8" name="Google Shape;6448;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449" name="Google Shape;6449;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55"/>
          <p:cNvGrpSpPr/>
          <p:nvPr/>
        </p:nvGrpSpPr>
        <p:grpSpPr>
          <a:xfrm>
            <a:off x="753952" y="2401541"/>
            <a:ext cx="1412054" cy="633562"/>
            <a:chOff x="1187400" y="2529299"/>
            <a:chExt cx="6769193" cy="2241903"/>
          </a:xfrm>
        </p:grpSpPr>
        <p:sp>
          <p:nvSpPr>
            <p:cNvPr id="6456" name="Google Shape;6456;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457" name="Google Shape;6457;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458" name="Google Shape;6458;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459" name="Google Shape;6459;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460" name="Google Shape;6460;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461" name="Google Shape;6461;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462" name="Google Shape;6462;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463" name="Google Shape;6463;p55"/>
            <p:cNvCxnSpPr>
              <a:stCxn id="6456" idx="2"/>
              <a:endCxn id="645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464" name="Google Shape;6464;p55"/>
            <p:cNvCxnSpPr>
              <a:stCxn id="6458" idx="0"/>
              <a:endCxn id="645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465" name="Google Shape;6465;p55"/>
            <p:cNvCxnSpPr>
              <a:stCxn id="6458" idx="2"/>
              <a:endCxn id="646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466" name="Google Shape;6466;p55"/>
            <p:cNvCxnSpPr>
              <a:stCxn id="6459" idx="0"/>
              <a:endCxn id="645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467" name="Google Shape;6467;p55"/>
            <p:cNvCxnSpPr>
              <a:stCxn id="6457" idx="2"/>
              <a:endCxn id="646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468" name="Google Shape;6468;p55"/>
            <p:cNvCxnSpPr>
              <a:stCxn id="6461" idx="0"/>
              <a:endCxn id="645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469" name="Google Shape;6469;p55"/>
          <p:cNvGrpSpPr/>
          <p:nvPr/>
        </p:nvGrpSpPr>
        <p:grpSpPr>
          <a:xfrm>
            <a:off x="6840198" y="2894250"/>
            <a:ext cx="1579035" cy="540873"/>
            <a:chOff x="6895650" y="3126697"/>
            <a:chExt cx="1436662" cy="492105"/>
          </a:xfrm>
        </p:grpSpPr>
        <p:sp>
          <p:nvSpPr>
            <p:cNvPr id="6470" name="Google Shape;6470;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5" name="Google Shape;6475;p55"/>
            <p:cNvGrpSpPr/>
            <p:nvPr/>
          </p:nvGrpSpPr>
          <p:grpSpPr>
            <a:xfrm>
              <a:off x="6995957" y="3335810"/>
              <a:ext cx="1230393" cy="71754"/>
              <a:chOff x="6995957" y="3287964"/>
              <a:chExt cx="1230393" cy="71754"/>
            </a:xfrm>
          </p:grpSpPr>
          <p:sp>
            <p:nvSpPr>
              <p:cNvPr id="6476" name="Google Shape;6476;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1" name="Google Shape;6481;p55"/>
          <p:cNvGrpSpPr/>
          <p:nvPr/>
        </p:nvGrpSpPr>
        <p:grpSpPr>
          <a:xfrm>
            <a:off x="6838780" y="3531013"/>
            <a:ext cx="1581862" cy="650625"/>
            <a:chOff x="6777990" y="3710194"/>
            <a:chExt cx="1646915" cy="677382"/>
          </a:xfrm>
        </p:grpSpPr>
        <p:grpSp>
          <p:nvGrpSpPr>
            <p:cNvPr id="6482" name="Google Shape;6482;p55"/>
            <p:cNvGrpSpPr/>
            <p:nvPr/>
          </p:nvGrpSpPr>
          <p:grpSpPr>
            <a:xfrm>
              <a:off x="6777990" y="3874492"/>
              <a:ext cx="411129" cy="513083"/>
              <a:chOff x="6777990" y="3874492"/>
              <a:chExt cx="411129" cy="513083"/>
            </a:xfrm>
          </p:grpSpPr>
          <p:cxnSp>
            <p:nvCxnSpPr>
              <p:cNvPr id="6483" name="Google Shape;6483;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484" name="Google Shape;6484;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5"/>
            <p:cNvGrpSpPr/>
            <p:nvPr/>
          </p:nvGrpSpPr>
          <p:grpSpPr>
            <a:xfrm>
              <a:off x="7188425" y="3710194"/>
              <a:ext cx="411123" cy="520535"/>
              <a:chOff x="7188425" y="3710194"/>
              <a:chExt cx="411123" cy="520535"/>
            </a:xfrm>
          </p:grpSpPr>
          <p:cxnSp>
            <p:nvCxnSpPr>
              <p:cNvPr id="6486" name="Google Shape;6486;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487" name="Google Shape;6487;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5"/>
            <p:cNvGrpSpPr/>
            <p:nvPr/>
          </p:nvGrpSpPr>
          <p:grpSpPr>
            <a:xfrm>
              <a:off x="7603341" y="3874492"/>
              <a:ext cx="411474" cy="513083"/>
              <a:chOff x="7603341" y="3874492"/>
              <a:chExt cx="411474" cy="513083"/>
            </a:xfrm>
          </p:grpSpPr>
          <p:cxnSp>
            <p:nvCxnSpPr>
              <p:cNvPr id="6489" name="Google Shape;6489;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490" name="Google Shape;6490;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55"/>
            <p:cNvGrpSpPr/>
            <p:nvPr/>
          </p:nvGrpSpPr>
          <p:grpSpPr>
            <a:xfrm>
              <a:off x="8013776" y="3722847"/>
              <a:ext cx="411129" cy="507881"/>
              <a:chOff x="8013776" y="3722847"/>
              <a:chExt cx="411129" cy="507881"/>
            </a:xfrm>
          </p:grpSpPr>
          <p:cxnSp>
            <p:nvCxnSpPr>
              <p:cNvPr id="6492" name="Google Shape;6492;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493" name="Google Shape;6493;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4" name="Google Shape;6494;p55"/>
          <p:cNvGrpSpPr/>
          <p:nvPr/>
        </p:nvGrpSpPr>
        <p:grpSpPr>
          <a:xfrm>
            <a:off x="5258295" y="2703853"/>
            <a:ext cx="1421889" cy="1020603"/>
            <a:chOff x="5190863" y="2824811"/>
            <a:chExt cx="1544860" cy="1108869"/>
          </a:xfrm>
        </p:grpSpPr>
        <p:grpSp>
          <p:nvGrpSpPr>
            <p:cNvPr id="6495" name="Google Shape;6495;p55"/>
            <p:cNvGrpSpPr/>
            <p:nvPr/>
          </p:nvGrpSpPr>
          <p:grpSpPr>
            <a:xfrm>
              <a:off x="5938695" y="3176919"/>
              <a:ext cx="685761" cy="404739"/>
              <a:chOff x="5938695" y="3176919"/>
              <a:chExt cx="685761" cy="404739"/>
            </a:xfrm>
          </p:grpSpPr>
          <p:grpSp>
            <p:nvGrpSpPr>
              <p:cNvPr id="6496" name="Google Shape;6496;p55"/>
              <p:cNvGrpSpPr/>
              <p:nvPr/>
            </p:nvGrpSpPr>
            <p:grpSpPr>
              <a:xfrm>
                <a:off x="5938695" y="3176919"/>
                <a:ext cx="685761" cy="404739"/>
                <a:chOff x="5938695" y="3176919"/>
                <a:chExt cx="685761" cy="404739"/>
              </a:xfrm>
            </p:grpSpPr>
            <p:sp>
              <p:nvSpPr>
                <p:cNvPr id="6497" name="Google Shape;6497;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9" name="Google Shape;6499;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55"/>
            <p:cNvGrpSpPr/>
            <p:nvPr/>
          </p:nvGrpSpPr>
          <p:grpSpPr>
            <a:xfrm>
              <a:off x="5305233" y="3176835"/>
              <a:ext cx="685971" cy="404655"/>
              <a:chOff x="5305233" y="3176835"/>
              <a:chExt cx="685971" cy="404655"/>
            </a:xfrm>
          </p:grpSpPr>
          <p:grpSp>
            <p:nvGrpSpPr>
              <p:cNvPr id="6501" name="Google Shape;6501;p55"/>
              <p:cNvGrpSpPr/>
              <p:nvPr/>
            </p:nvGrpSpPr>
            <p:grpSpPr>
              <a:xfrm>
                <a:off x="5305233" y="3176835"/>
                <a:ext cx="685971" cy="404655"/>
                <a:chOff x="5305233" y="3176835"/>
                <a:chExt cx="685971" cy="404655"/>
              </a:xfrm>
            </p:grpSpPr>
            <p:sp>
              <p:nvSpPr>
                <p:cNvPr id="6502" name="Google Shape;6502;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4" name="Google Shape;6504;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5" name="Google Shape;6505;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6" name="Google Shape;6506;p55"/>
            <p:cNvGrpSpPr/>
            <p:nvPr/>
          </p:nvGrpSpPr>
          <p:grpSpPr>
            <a:xfrm>
              <a:off x="5657361" y="2824811"/>
              <a:ext cx="1078361" cy="404655"/>
              <a:chOff x="5657361" y="2824811"/>
              <a:chExt cx="1078361" cy="404655"/>
            </a:xfrm>
          </p:grpSpPr>
          <p:grpSp>
            <p:nvGrpSpPr>
              <p:cNvPr id="6507" name="Google Shape;6507;p55"/>
              <p:cNvGrpSpPr/>
              <p:nvPr/>
            </p:nvGrpSpPr>
            <p:grpSpPr>
              <a:xfrm>
                <a:off x="5657361" y="2824811"/>
                <a:ext cx="1078361" cy="404655"/>
                <a:chOff x="5657361" y="2824811"/>
                <a:chExt cx="1078361" cy="404655"/>
              </a:xfrm>
            </p:grpSpPr>
            <p:grpSp>
              <p:nvGrpSpPr>
                <p:cNvPr id="6508" name="Google Shape;6508;p55"/>
                <p:cNvGrpSpPr/>
                <p:nvPr/>
              </p:nvGrpSpPr>
              <p:grpSpPr>
                <a:xfrm>
                  <a:off x="5938485" y="2824811"/>
                  <a:ext cx="797237" cy="404655"/>
                  <a:chOff x="5938485" y="2824811"/>
                  <a:chExt cx="797237" cy="404655"/>
                </a:xfrm>
              </p:grpSpPr>
              <p:sp>
                <p:nvSpPr>
                  <p:cNvPr id="6509" name="Google Shape;6509;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1" name="Google Shape;6511;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55"/>
            <p:cNvGrpSpPr/>
            <p:nvPr/>
          </p:nvGrpSpPr>
          <p:grpSpPr>
            <a:xfrm>
              <a:off x="5190863" y="3528942"/>
              <a:ext cx="1078026" cy="404739"/>
              <a:chOff x="5190863" y="3528942"/>
              <a:chExt cx="1078026" cy="404739"/>
            </a:xfrm>
          </p:grpSpPr>
          <p:sp>
            <p:nvSpPr>
              <p:cNvPr id="6514" name="Google Shape;6514;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5" name="Google Shape;6515;p55"/>
              <p:cNvGrpSpPr/>
              <p:nvPr/>
            </p:nvGrpSpPr>
            <p:grpSpPr>
              <a:xfrm>
                <a:off x="5190863" y="3528942"/>
                <a:ext cx="1078026" cy="404739"/>
                <a:chOff x="5190863" y="3528942"/>
                <a:chExt cx="1078026" cy="404739"/>
              </a:xfrm>
            </p:grpSpPr>
            <p:sp>
              <p:nvSpPr>
                <p:cNvPr id="6516" name="Google Shape;6516;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18" name="Google Shape;6518;p55"/>
          <p:cNvGrpSpPr/>
          <p:nvPr/>
        </p:nvGrpSpPr>
        <p:grpSpPr>
          <a:xfrm>
            <a:off x="724302" y="1268321"/>
            <a:ext cx="1086719" cy="879487"/>
            <a:chOff x="803162" y="1474292"/>
            <a:chExt cx="1086719" cy="879487"/>
          </a:xfrm>
        </p:grpSpPr>
        <p:grpSp>
          <p:nvGrpSpPr>
            <p:cNvPr id="6519" name="Google Shape;6519;p55"/>
            <p:cNvGrpSpPr/>
            <p:nvPr/>
          </p:nvGrpSpPr>
          <p:grpSpPr>
            <a:xfrm>
              <a:off x="803162" y="1625948"/>
              <a:ext cx="445856" cy="576579"/>
              <a:chOff x="803162" y="1625948"/>
              <a:chExt cx="445856" cy="576579"/>
            </a:xfrm>
          </p:grpSpPr>
          <p:sp>
            <p:nvSpPr>
              <p:cNvPr id="6520" name="Google Shape;6520;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1" name="Google Shape;6521;p55"/>
              <p:cNvGrpSpPr/>
              <p:nvPr/>
            </p:nvGrpSpPr>
            <p:grpSpPr>
              <a:xfrm>
                <a:off x="1056023" y="1625948"/>
                <a:ext cx="192995" cy="576579"/>
                <a:chOff x="1056023" y="1625948"/>
                <a:chExt cx="192995" cy="576579"/>
              </a:xfrm>
            </p:grpSpPr>
            <p:sp>
              <p:nvSpPr>
                <p:cNvPr id="6522" name="Google Shape;6522;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7" name="Google Shape;6527;p55"/>
            <p:cNvGrpSpPr/>
            <p:nvPr/>
          </p:nvGrpSpPr>
          <p:grpSpPr>
            <a:xfrm>
              <a:off x="1371406" y="1474292"/>
              <a:ext cx="518475" cy="879487"/>
              <a:chOff x="1398231" y="1474292"/>
              <a:chExt cx="518475" cy="879487"/>
            </a:xfrm>
          </p:grpSpPr>
          <p:grpSp>
            <p:nvGrpSpPr>
              <p:cNvPr id="6528" name="Google Shape;6528;p55"/>
              <p:cNvGrpSpPr/>
              <p:nvPr/>
            </p:nvGrpSpPr>
            <p:grpSpPr>
              <a:xfrm>
                <a:off x="1398231" y="1474292"/>
                <a:ext cx="518475" cy="341643"/>
                <a:chOff x="1398231" y="1474292"/>
                <a:chExt cx="518475" cy="341643"/>
              </a:xfrm>
            </p:grpSpPr>
            <p:sp>
              <p:nvSpPr>
                <p:cNvPr id="6529" name="Google Shape;6529;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0" name="Google Shape;6530;p55"/>
                <p:cNvGrpSpPr/>
                <p:nvPr/>
              </p:nvGrpSpPr>
              <p:grpSpPr>
                <a:xfrm>
                  <a:off x="1616453" y="1474292"/>
                  <a:ext cx="300253" cy="341643"/>
                  <a:chOff x="1616453" y="1475379"/>
                  <a:chExt cx="300253" cy="341643"/>
                </a:xfrm>
              </p:grpSpPr>
              <p:sp>
                <p:nvSpPr>
                  <p:cNvPr id="6531" name="Google Shape;6531;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55"/>
                  <p:cNvGrpSpPr/>
                  <p:nvPr/>
                </p:nvGrpSpPr>
                <p:grpSpPr>
                  <a:xfrm>
                    <a:off x="1839639" y="1475379"/>
                    <a:ext cx="77067" cy="341643"/>
                    <a:chOff x="1839639" y="1475379"/>
                    <a:chExt cx="77067" cy="341643"/>
                  </a:xfrm>
                </p:grpSpPr>
                <p:sp>
                  <p:nvSpPr>
                    <p:cNvPr id="6539" name="Google Shape;6539;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41" name="Google Shape;6541;p55"/>
              <p:cNvGrpSpPr/>
              <p:nvPr/>
            </p:nvGrpSpPr>
            <p:grpSpPr>
              <a:xfrm>
                <a:off x="1398451" y="2012951"/>
                <a:ext cx="518255" cy="340828"/>
                <a:chOff x="1398451" y="2012951"/>
                <a:chExt cx="518255" cy="340828"/>
              </a:xfrm>
            </p:grpSpPr>
            <p:sp>
              <p:nvSpPr>
                <p:cNvPr id="6542" name="Google Shape;6542;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3" name="Google Shape;6543;p55"/>
                <p:cNvGrpSpPr/>
                <p:nvPr/>
              </p:nvGrpSpPr>
              <p:grpSpPr>
                <a:xfrm>
                  <a:off x="1616453" y="2012951"/>
                  <a:ext cx="300253" cy="340828"/>
                  <a:chOff x="1616453" y="2013538"/>
                  <a:chExt cx="300253" cy="340828"/>
                </a:xfrm>
              </p:grpSpPr>
              <p:sp>
                <p:nvSpPr>
                  <p:cNvPr id="6544" name="Google Shape;6544;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1" name="Google Shape;6551;p55"/>
                  <p:cNvGrpSpPr/>
                  <p:nvPr/>
                </p:nvGrpSpPr>
                <p:grpSpPr>
                  <a:xfrm>
                    <a:off x="1839639" y="2013538"/>
                    <a:ext cx="77067" cy="340828"/>
                    <a:chOff x="1839639" y="2013538"/>
                    <a:chExt cx="77067" cy="340828"/>
                  </a:xfrm>
                </p:grpSpPr>
                <p:sp>
                  <p:nvSpPr>
                    <p:cNvPr id="6552" name="Google Shape;6552;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554" name="Google Shape;6554;p55"/>
          <p:cNvGrpSpPr/>
          <p:nvPr/>
        </p:nvGrpSpPr>
        <p:grpSpPr>
          <a:xfrm>
            <a:off x="721126" y="3399508"/>
            <a:ext cx="1368681" cy="682918"/>
            <a:chOff x="724986" y="3605478"/>
            <a:chExt cx="1368681" cy="682918"/>
          </a:xfrm>
        </p:grpSpPr>
        <p:grpSp>
          <p:nvGrpSpPr>
            <p:cNvPr id="6555" name="Google Shape;6555;p55"/>
            <p:cNvGrpSpPr/>
            <p:nvPr/>
          </p:nvGrpSpPr>
          <p:grpSpPr>
            <a:xfrm>
              <a:off x="1289102" y="3823629"/>
              <a:ext cx="240442" cy="250435"/>
              <a:chOff x="-165066" y="3843615"/>
              <a:chExt cx="221259" cy="230455"/>
            </a:xfrm>
          </p:grpSpPr>
          <p:sp>
            <p:nvSpPr>
              <p:cNvPr id="6556" name="Google Shape;6556;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55"/>
            <p:cNvGrpSpPr/>
            <p:nvPr/>
          </p:nvGrpSpPr>
          <p:grpSpPr>
            <a:xfrm>
              <a:off x="724986" y="3605478"/>
              <a:ext cx="1368681" cy="682918"/>
              <a:chOff x="724986" y="3605478"/>
              <a:chExt cx="1368681" cy="682918"/>
            </a:xfrm>
          </p:grpSpPr>
          <p:grpSp>
            <p:nvGrpSpPr>
              <p:cNvPr id="6577" name="Google Shape;6577;p55"/>
              <p:cNvGrpSpPr/>
              <p:nvPr/>
            </p:nvGrpSpPr>
            <p:grpSpPr>
              <a:xfrm>
                <a:off x="1498221" y="4047614"/>
                <a:ext cx="529172" cy="240783"/>
                <a:chOff x="1498221" y="4047614"/>
                <a:chExt cx="529172" cy="240783"/>
              </a:xfrm>
            </p:grpSpPr>
            <p:grpSp>
              <p:nvGrpSpPr>
                <p:cNvPr id="6578" name="Google Shape;6578;p55"/>
                <p:cNvGrpSpPr/>
                <p:nvPr/>
              </p:nvGrpSpPr>
              <p:grpSpPr>
                <a:xfrm>
                  <a:off x="1826655" y="4224370"/>
                  <a:ext cx="200738" cy="25631"/>
                  <a:chOff x="1826655" y="4224370"/>
                  <a:chExt cx="200738" cy="25631"/>
                </a:xfrm>
              </p:grpSpPr>
              <p:sp>
                <p:nvSpPr>
                  <p:cNvPr id="6579" name="Google Shape;6579;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55"/>
                <p:cNvGrpSpPr/>
                <p:nvPr/>
              </p:nvGrpSpPr>
              <p:grpSpPr>
                <a:xfrm>
                  <a:off x="1498221" y="4047614"/>
                  <a:ext cx="328444" cy="240783"/>
                  <a:chOff x="1498221" y="4047614"/>
                  <a:chExt cx="328444" cy="240783"/>
                </a:xfrm>
              </p:grpSpPr>
              <p:sp>
                <p:nvSpPr>
                  <p:cNvPr id="6582" name="Google Shape;6582;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3" name="Google Shape;6583;p55"/>
                  <p:cNvGrpSpPr/>
                  <p:nvPr/>
                </p:nvGrpSpPr>
                <p:grpSpPr>
                  <a:xfrm>
                    <a:off x="1498221" y="4047614"/>
                    <a:ext cx="150566" cy="190416"/>
                    <a:chOff x="1498221" y="4047614"/>
                    <a:chExt cx="150566" cy="190416"/>
                  </a:xfrm>
                </p:grpSpPr>
                <p:sp>
                  <p:nvSpPr>
                    <p:cNvPr id="6584" name="Google Shape;6584;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86" name="Google Shape;6586;p55"/>
              <p:cNvGrpSpPr/>
              <p:nvPr/>
            </p:nvGrpSpPr>
            <p:grpSpPr>
              <a:xfrm>
                <a:off x="1560718" y="3800594"/>
                <a:ext cx="532948" cy="302090"/>
                <a:chOff x="1560718" y="3800594"/>
                <a:chExt cx="532948" cy="302090"/>
              </a:xfrm>
            </p:grpSpPr>
            <p:grpSp>
              <p:nvGrpSpPr>
                <p:cNvPr id="6587" name="Google Shape;6587;p55"/>
                <p:cNvGrpSpPr/>
                <p:nvPr/>
              </p:nvGrpSpPr>
              <p:grpSpPr>
                <a:xfrm>
                  <a:off x="1912179" y="3827344"/>
                  <a:ext cx="181487" cy="25631"/>
                  <a:chOff x="1912179" y="3827344"/>
                  <a:chExt cx="181487" cy="25631"/>
                </a:xfrm>
              </p:grpSpPr>
              <p:sp>
                <p:nvSpPr>
                  <p:cNvPr id="6588" name="Google Shape;6588;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55"/>
                <p:cNvGrpSpPr/>
                <p:nvPr/>
              </p:nvGrpSpPr>
              <p:grpSpPr>
                <a:xfrm>
                  <a:off x="1912179" y="4044505"/>
                  <a:ext cx="181487" cy="25622"/>
                  <a:chOff x="1912179" y="4044506"/>
                  <a:chExt cx="181487" cy="25622"/>
                </a:xfrm>
              </p:grpSpPr>
              <p:sp>
                <p:nvSpPr>
                  <p:cNvPr id="6591" name="Google Shape;6591;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55"/>
                <p:cNvGrpSpPr/>
                <p:nvPr/>
              </p:nvGrpSpPr>
              <p:grpSpPr>
                <a:xfrm>
                  <a:off x="1560718" y="3800594"/>
                  <a:ext cx="351472" cy="302090"/>
                  <a:chOff x="1560718" y="3800594"/>
                  <a:chExt cx="351472" cy="302090"/>
                </a:xfrm>
              </p:grpSpPr>
              <p:grpSp>
                <p:nvGrpSpPr>
                  <p:cNvPr id="6594" name="Google Shape;6594;p55"/>
                  <p:cNvGrpSpPr/>
                  <p:nvPr/>
                </p:nvGrpSpPr>
                <p:grpSpPr>
                  <a:xfrm>
                    <a:off x="1560718" y="3842857"/>
                    <a:ext cx="173586" cy="217131"/>
                    <a:chOff x="1560718" y="3842857"/>
                    <a:chExt cx="173586" cy="217131"/>
                  </a:xfrm>
                </p:grpSpPr>
                <p:sp>
                  <p:nvSpPr>
                    <p:cNvPr id="6595" name="Google Shape;6595;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8" name="Google Shape;6598;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00" name="Google Shape;6600;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1" name="Google Shape;6601;p55"/>
              <p:cNvGrpSpPr/>
              <p:nvPr/>
            </p:nvGrpSpPr>
            <p:grpSpPr>
              <a:xfrm>
                <a:off x="785350" y="3605478"/>
                <a:ext cx="535311" cy="249245"/>
                <a:chOff x="785350" y="3605478"/>
                <a:chExt cx="535311" cy="249245"/>
              </a:xfrm>
            </p:grpSpPr>
            <p:grpSp>
              <p:nvGrpSpPr>
                <p:cNvPr id="6602" name="Google Shape;6602;p55"/>
                <p:cNvGrpSpPr/>
                <p:nvPr/>
              </p:nvGrpSpPr>
              <p:grpSpPr>
                <a:xfrm>
                  <a:off x="785350" y="3605478"/>
                  <a:ext cx="376191" cy="102736"/>
                  <a:chOff x="785350" y="3605478"/>
                  <a:chExt cx="376191" cy="102736"/>
                </a:xfrm>
              </p:grpSpPr>
              <p:sp>
                <p:nvSpPr>
                  <p:cNvPr id="6603" name="Google Shape;6603;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55"/>
                <p:cNvGrpSpPr/>
                <p:nvPr/>
              </p:nvGrpSpPr>
              <p:grpSpPr>
                <a:xfrm>
                  <a:off x="1161530" y="3655851"/>
                  <a:ext cx="159131" cy="198872"/>
                  <a:chOff x="1161530" y="3655851"/>
                  <a:chExt cx="159131" cy="198872"/>
                </a:xfrm>
              </p:grpSpPr>
              <p:sp>
                <p:nvSpPr>
                  <p:cNvPr id="6607" name="Google Shape;6607;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9" name="Google Shape;6609;p55"/>
              <p:cNvGrpSpPr/>
              <p:nvPr/>
            </p:nvGrpSpPr>
            <p:grpSpPr>
              <a:xfrm>
                <a:off x="785350" y="4047614"/>
                <a:ext cx="535311" cy="240783"/>
                <a:chOff x="785350" y="4047614"/>
                <a:chExt cx="535311" cy="240783"/>
              </a:xfrm>
            </p:grpSpPr>
            <p:grpSp>
              <p:nvGrpSpPr>
                <p:cNvPr id="6610" name="Google Shape;6610;p55"/>
                <p:cNvGrpSpPr/>
                <p:nvPr/>
              </p:nvGrpSpPr>
              <p:grpSpPr>
                <a:xfrm>
                  <a:off x="1161636" y="4047614"/>
                  <a:ext cx="159025" cy="190415"/>
                  <a:chOff x="1161636" y="4047614"/>
                  <a:chExt cx="159025" cy="190415"/>
                </a:xfrm>
              </p:grpSpPr>
              <p:sp>
                <p:nvSpPr>
                  <p:cNvPr id="6611" name="Google Shape;6611;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5"/>
                <p:cNvGrpSpPr/>
                <p:nvPr/>
              </p:nvGrpSpPr>
              <p:grpSpPr>
                <a:xfrm>
                  <a:off x="785350" y="4185661"/>
                  <a:ext cx="376191" cy="102736"/>
                  <a:chOff x="785350" y="4185661"/>
                  <a:chExt cx="376191" cy="102736"/>
                </a:xfrm>
              </p:grpSpPr>
              <p:sp>
                <p:nvSpPr>
                  <p:cNvPr id="6614" name="Google Shape;6614;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7" name="Google Shape;6617;p55"/>
              <p:cNvGrpSpPr/>
              <p:nvPr/>
            </p:nvGrpSpPr>
            <p:grpSpPr>
              <a:xfrm>
                <a:off x="1501054" y="3605478"/>
                <a:ext cx="526340" cy="249240"/>
                <a:chOff x="1501054" y="3605478"/>
                <a:chExt cx="526340" cy="249240"/>
              </a:xfrm>
            </p:grpSpPr>
            <p:grpSp>
              <p:nvGrpSpPr>
                <p:cNvPr id="6618" name="Google Shape;6618;p55"/>
                <p:cNvGrpSpPr/>
                <p:nvPr/>
              </p:nvGrpSpPr>
              <p:grpSpPr>
                <a:xfrm>
                  <a:off x="1834208" y="3643867"/>
                  <a:ext cx="193185" cy="25622"/>
                  <a:chOff x="1834208" y="3643867"/>
                  <a:chExt cx="193185" cy="25622"/>
                </a:xfrm>
              </p:grpSpPr>
              <p:sp>
                <p:nvSpPr>
                  <p:cNvPr id="6619" name="Google Shape;6619;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55"/>
                <p:cNvGrpSpPr/>
                <p:nvPr/>
              </p:nvGrpSpPr>
              <p:grpSpPr>
                <a:xfrm>
                  <a:off x="1501054" y="3605478"/>
                  <a:ext cx="333165" cy="249240"/>
                  <a:chOff x="1501054" y="3605478"/>
                  <a:chExt cx="333165" cy="249240"/>
                </a:xfrm>
              </p:grpSpPr>
              <p:sp>
                <p:nvSpPr>
                  <p:cNvPr id="6622" name="Google Shape;6622;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55"/>
                  <p:cNvGrpSpPr/>
                  <p:nvPr/>
                </p:nvGrpSpPr>
                <p:grpSpPr>
                  <a:xfrm>
                    <a:off x="1501054" y="3655851"/>
                    <a:ext cx="155286" cy="198867"/>
                    <a:chOff x="1501054" y="3655851"/>
                    <a:chExt cx="155286" cy="198867"/>
                  </a:xfrm>
                </p:grpSpPr>
                <p:sp>
                  <p:nvSpPr>
                    <p:cNvPr id="6624" name="Google Shape;6624;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26" name="Google Shape;6626;p55"/>
              <p:cNvGrpSpPr/>
              <p:nvPr/>
            </p:nvGrpSpPr>
            <p:grpSpPr>
              <a:xfrm>
                <a:off x="724986" y="3800594"/>
                <a:ext cx="532950" cy="302090"/>
                <a:chOff x="724986" y="3800594"/>
                <a:chExt cx="532950" cy="302090"/>
              </a:xfrm>
            </p:grpSpPr>
            <p:grpSp>
              <p:nvGrpSpPr>
                <p:cNvPr id="6627" name="Google Shape;6627;p55"/>
                <p:cNvGrpSpPr/>
                <p:nvPr/>
              </p:nvGrpSpPr>
              <p:grpSpPr>
                <a:xfrm>
                  <a:off x="724986" y="4044367"/>
                  <a:ext cx="181314" cy="25626"/>
                  <a:chOff x="724986" y="4044367"/>
                  <a:chExt cx="181314" cy="25626"/>
                </a:xfrm>
              </p:grpSpPr>
              <p:sp>
                <p:nvSpPr>
                  <p:cNvPr id="6628" name="Google Shape;6628;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55"/>
                <p:cNvGrpSpPr/>
                <p:nvPr/>
              </p:nvGrpSpPr>
              <p:grpSpPr>
                <a:xfrm>
                  <a:off x="906290" y="3800594"/>
                  <a:ext cx="351646" cy="302090"/>
                  <a:chOff x="906290" y="3800594"/>
                  <a:chExt cx="351646" cy="302090"/>
                </a:xfrm>
              </p:grpSpPr>
              <p:grpSp>
                <p:nvGrpSpPr>
                  <p:cNvPr id="6631" name="Google Shape;6631;p55"/>
                  <p:cNvGrpSpPr/>
                  <p:nvPr/>
                </p:nvGrpSpPr>
                <p:grpSpPr>
                  <a:xfrm>
                    <a:off x="1084172" y="3842857"/>
                    <a:ext cx="173764" cy="217131"/>
                    <a:chOff x="1084172" y="3842857"/>
                    <a:chExt cx="173764" cy="217131"/>
                  </a:xfrm>
                </p:grpSpPr>
                <p:grpSp>
                  <p:nvGrpSpPr>
                    <p:cNvPr id="6632" name="Google Shape;6632;p55"/>
                    <p:cNvGrpSpPr/>
                    <p:nvPr/>
                  </p:nvGrpSpPr>
                  <p:grpSpPr>
                    <a:xfrm>
                      <a:off x="1156862" y="3936509"/>
                      <a:ext cx="101073" cy="25622"/>
                      <a:chOff x="1156862" y="3936509"/>
                      <a:chExt cx="101073" cy="25622"/>
                    </a:xfrm>
                  </p:grpSpPr>
                  <p:sp>
                    <p:nvSpPr>
                      <p:cNvPr id="6633" name="Google Shape;6633;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6" name="Google Shape;6636;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55"/>
                <p:cNvGrpSpPr/>
                <p:nvPr/>
              </p:nvGrpSpPr>
              <p:grpSpPr>
                <a:xfrm>
                  <a:off x="724986" y="3830189"/>
                  <a:ext cx="189533" cy="25626"/>
                  <a:chOff x="724986" y="3830189"/>
                  <a:chExt cx="189533" cy="25626"/>
                </a:xfrm>
              </p:grpSpPr>
              <p:sp>
                <p:nvSpPr>
                  <p:cNvPr id="6639" name="Google Shape;6639;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641" name="Google Shape;6641;p55"/>
          <p:cNvGrpSpPr/>
          <p:nvPr/>
        </p:nvGrpSpPr>
        <p:grpSpPr>
          <a:xfrm>
            <a:off x="2249438" y="2249669"/>
            <a:ext cx="948701" cy="935378"/>
            <a:chOff x="2253298" y="2428317"/>
            <a:chExt cx="948701" cy="935378"/>
          </a:xfrm>
        </p:grpSpPr>
        <p:sp>
          <p:nvSpPr>
            <p:cNvPr id="6642" name="Google Shape;6642;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78"/>
        <p:cNvGrpSpPr/>
        <p:nvPr/>
      </p:nvGrpSpPr>
      <p:grpSpPr>
        <a:xfrm>
          <a:off x="0" y="0"/>
          <a:ext cx="0" cy="0"/>
          <a:chOff x="0" y="0"/>
          <a:chExt cx="0" cy="0"/>
        </a:xfrm>
      </p:grpSpPr>
      <p:grpSp>
        <p:nvGrpSpPr>
          <p:cNvPr id="6679" name="Google Shape;6679;p56"/>
          <p:cNvGrpSpPr/>
          <p:nvPr/>
        </p:nvGrpSpPr>
        <p:grpSpPr>
          <a:xfrm>
            <a:off x="3339745" y="952988"/>
            <a:ext cx="2363393" cy="1017867"/>
            <a:chOff x="3292400" y="1219146"/>
            <a:chExt cx="2615240" cy="1110239"/>
          </a:xfrm>
        </p:grpSpPr>
        <p:sp>
          <p:nvSpPr>
            <p:cNvPr id="6680" name="Google Shape;6680;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6681" name="Google Shape;6681;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682" name="Google Shape;6682;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6683" name="Google Shape;6683;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6684" name="Google Shape;6684;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6685" name="Google Shape;6685;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6686" name="Google Shape;6686;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6687" name="Google Shape;6687;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6688" name="Google Shape;6688;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6689" name="Google Shape;6689;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6690" name="Google Shape;6690;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691" name="Google Shape;6691;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6692" name="Google Shape;6692;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693" name="Google Shape;6693;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6694" name="Google Shape;6694;p56"/>
            <p:cNvGrpSpPr/>
            <p:nvPr/>
          </p:nvGrpSpPr>
          <p:grpSpPr>
            <a:xfrm>
              <a:off x="3748438" y="1378608"/>
              <a:ext cx="2159202" cy="903971"/>
              <a:chOff x="1683525" y="2179850"/>
              <a:chExt cx="4519050" cy="2134525"/>
            </a:xfrm>
          </p:grpSpPr>
          <p:sp>
            <p:nvSpPr>
              <p:cNvPr id="6695" name="Google Shape;6695;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696" name="Google Shape;6696;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697" name="Google Shape;6697;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698" name="Google Shape;6698;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699" name="Google Shape;6699;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700" name="Google Shape;6700;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701" name="Google Shape;6701;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702" name="Google Shape;6702;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703" name="Google Shape;6703;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704" name="Google Shape;6704;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705" name="Google Shape;6705;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706" name="Google Shape;6706;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6707" name="Google Shape;6707;p56"/>
          <p:cNvGraphicFramePr/>
          <p:nvPr/>
        </p:nvGraphicFramePr>
        <p:xfrm>
          <a:off x="5935838" y="2130461"/>
          <a:ext cx="2491300" cy="868600"/>
        </p:xfrm>
        <a:graphic>
          <a:graphicData uri="http://schemas.openxmlformats.org/drawingml/2006/table">
            <a:tbl>
              <a:tblPr>
                <a:noFill/>
                <a:tableStyleId>{5763A5E2-3FBB-4E5A-98C5-F20C1C9C6EDF}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708" name="Google Shape;6708;p56"/>
          <p:cNvGrpSpPr/>
          <p:nvPr/>
        </p:nvGrpSpPr>
        <p:grpSpPr>
          <a:xfrm>
            <a:off x="5935948" y="3189058"/>
            <a:ext cx="2496964" cy="1001454"/>
            <a:chOff x="1919611" y="789980"/>
            <a:chExt cx="1474179" cy="606868"/>
          </a:xfrm>
        </p:grpSpPr>
        <p:cxnSp>
          <p:nvCxnSpPr>
            <p:cNvPr id="6709" name="Google Shape;6709;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710" name="Google Shape;6710;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711" name="Google Shape;6711;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712" name="Google Shape;6712;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6713" name="Google Shape;6713;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6714" name="Google Shape;6714;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6715" name="Google Shape;6715;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6716" name="Google Shape;6716;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6723" name="Google Shape;6723;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6724" name="Google Shape;6724;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6725" name="Google Shape;6725;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56"/>
          <p:cNvGrpSpPr/>
          <p:nvPr/>
        </p:nvGrpSpPr>
        <p:grpSpPr>
          <a:xfrm>
            <a:off x="712562" y="998017"/>
            <a:ext cx="2394370" cy="976502"/>
            <a:chOff x="749309" y="1112739"/>
            <a:chExt cx="2371603" cy="976502"/>
          </a:xfrm>
        </p:grpSpPr>
        <p:sp>
          <p:nvSpPr>
            <p:cNvPr id="6727" name="Google Shape;6727;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759" name="Google Shape;6759;p56"/>
          <p:cNvGraphicFramePr/>
          <p:nvPr/>
        </p:nvGraphicFramePr>
        <p:xfrm>
          <a:off x="5935863" y="996311"/>
          <a:ext cx="2491300" cy="976425"/>
        </p:xfrm>
        <a:graphic>
          <a:graphicData uri="http://schemas.openxmlformats.org/drawingml/2006/table">
            <a:tbl>
              <a:tblPr>
                <a:noFill/>
                <a:tableStyleId>{5763A5E2-3FBB-4E5A-98C5-F20C1C9C6EDF}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760" name="Google Shape;6760;p56"/>
          <p:cNvGraphicFramePr/>
          <p:nvPr/>
        </p:nvGraphicFramePr>
        <p:xfrm>
          <a:off x="3342575" y="2130461"/>
          <a:ext cx="2363400" cy="868575"/>
        </p:xfrm>
        <a:graphic>
          <a:graphicData uri="http://schemas.openxmlformats.org/drawingml/2006/table">
            <a:tbl>
              <a:tblPr>
                <a:noFill/>
                <a:tableStyleId>{5763A5E2-3FBB-4E5A-98C5-F20C1C9C6EDF}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761" name="Google Shape;6761;p56"/>
          <p:cNvGrpSpPr/>
          <p:nvPr/>
        </p:nvGrpSpPr>
        <p:grpSpPr>
          <a:xfrm>
            <a:off x="4086505" y="2517104"/>
            <a:ext cx="1517436" cy="74460"/>
            <a:chOff x="3980086" y="2804397"/>
            <a:chExt cx="1227600" cy="66900"/>
          </a:xfrm>
        </p:grpSpPr>
        <p:sp>
          <p:nvSpPr>
            <p:cNvPr id="6762" name="Google Shape;676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56"/>
          <p:cNvGrpSpPr/>
          <p:nvPr/>
        </p:nvGrpSpPr>
        <p:grpSpPr>
          <a:xfrm>
            <a:off x="4711569" y="2809692"/>
            <a:ext cx="892956" cy="74460"/>
            <a:chOff x="3980086" y="2804397"/>
            <a:chExt cx="1227600" cy="66900"/>
          </a:xfrm>
        </p:grpSpPr>
        <p:sp>
          <p:nvSpPr>
            <p:cNvPr id="6765" name="Google Shape;6765;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56"/>
          <p:cNvGrpSpPr/>
          <p:nvPr/>
        </p:nvGrpSpPr>
        <p:grpSpPr>
          <a:xfrm>
            <a:off x="3344661" y="3168575"/>
            <a:ext cx="2363244" cy="1005943"/>
            <a:chOff x="3358415" y="3361302"/>
            <a:chExt cx="2363244" cy="1024695"/>
          </a:xfrm>
        </p:grpSpPr>
        <p:grpSp>
          <p:nvGrpSpPr>
            <p:cNvPr id="6768" name="Google Shape;6768;p56"/>
            <p:cNvGrpSpPr/>
            <p:nvPr/>
          </p:nvGrpSpPr>
          <p:grpSpPr>
            <a:xfrm>
              <a:off x="3358415" y="3361302"/>
              <a:ext cx="441300" cy="1024695"/>
              <a:chOff x="3358415" y="3361302"/>
              <a:chExt cx="441300" cy="1024695"/>
            </a:xfrm>
          </p:grpSpPr>
          <p:sp>
            <p:nvSpPr>
              <p:cNvPr id="6769" name="Google Shape;6769;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56"/>
            <p:cNvGrpSpPr/>
            <p:nvPr/>
          </p:nvGrpSpPr>
          <p:grpSpPr>
            <a:xfrm>
              <a:off x="3838901" y="3361302"/>
              <a:ext cx="441300" cy="1024695"/>
              <a:chOff x="3838901" y="3361302"/>
              <a:chExt cx="441300" cy="1024695"/>
            </a:xfrm>
          </p:grpSpPr>
          <p:sp>
            <p:nvSpPr>
              <p:cNvPr id="6776" name="Google Shape;6776;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56"/>
            <p:cNvGrpSpPr/>
            <p:nvPr/>
          </p:nvGrpSpPr>
          <p:grpSpPr>
            <a:xfrm>
              <a:off x="4319387" y="3361302"/>
              <a:ext cx="441300" cy="1024695"/>
              <a:chOff x="4319387" y="3361302"/>
              <a:chExt cx="441300" cy="1024695"/>
            </a:xfrm>
          </p:grpSpPr>
          <p:sp>
            <p:nvSpPr>
              <p:cNvPr id="6783" name="Google Shape;6783;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56"/>
            <p:cNvGrpSpPr/>
            <p:nvPr/>
          </p:nvGrpSpPr>
          <p:grpSpPr>
            <a:xfrm>
              <a:off x="4799873" y="3361302"/>
              <a:ext cx="441300" cy="1024695"/>
              <a:chOff x="4799873" y="3361302"/>
              <a:chExt cx="441300" cy="1024695"/>
            </a:xfrm>
          </p:grpSpPr>
          <p:sp>
            <p:nvSpPr>
              <p:cNvPr id="6790" name="Google Shape;6790;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56"/>
            <p:cNvGrpSpPr/>
            <p:nvPr/>
          </p:nvGrpSpPr>
          <p:grpSpPr>
            <a:xfrm>
              <a:off x="5280360" y="3361302"/>
              <a:ext cx="441300" cy="1024695"/>
              <a:chOff x="5280360" y="3361302"/>
              <a:chExt cx="441300" cy="1024695"/>
            </a:xfrm>
          </p:grpSpPr>
          <p:sp>
            <p:nvSpPr>
              <p:cNvPr id="6797" name="Google Shape;6797;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803" name="Google Shape;6803;p56"/>
          <p:cNvGraphicFramePr/>
          <p:nvPr/>
        </p:nvGraphicFramePr>
        <p:xfrm>
          <a:off x="711088" y="2130461"/>
          <a:ext cx="2403600" cy="881400"/>
        </p:xfrm>
        <a:graphic>
          <a:graphicData uri="http://schemas.openxmlformats.org/drawingml/2006/table">
            <a:tbl>
              <a:tblPr>
                <a:noFill/>
                <a:tableStyleId>{5763A5E2-3FBB-4E5A-98C5-F20C1C9C6EDF}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804" name="Google Shape;6804;p56"/>
          <p:cNvGrpSpPr/>
          <p:nvPr/>
        </p:nvGrpSpPr>
        <p:grpSpPr>
          <a:xfrm>
            <a:off x="712613" y="3180186"/>
            <a:ext cx="2403614" cy="1005900"/>
            <a:chOff x="726450" y="3372825"/>
            <a:chExt cx="2403614" cy="1005900"/>
          </a:xfrm>
        </p:grpSpPr>
        <p:grpSp>
          <p:nvGrpSpPr>
            <p:cNvPr id="6805" name="Google Shape;6805;p56"/>
            <p:cNvGrpSpPr/>
            <p:nvPr/>
          </p:nvGrpSpPr>
          <p:grpSpPr>
            <a:xfrm>
              <a:off x="726450" y="3696000"/>
              <a:ext cx="2403614" cy="500898"/>
              <a:chOff x="726450" y="3696000"/>
              <a:chExt cx="2403614" cy="500898"/>
            </a:xfrm>
          </p:grpSpPr>
          <p:sp>
            <p:nvSpPr>
              <p:cNvPr id="6806" name="Google Shape;6806;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07" name="Google Shape;6807;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808" name="Google Shape;6808;p56"/>
            <p:cNvGrpSpPr/>
            <p:nvPr/>
          </p:nvGrpSpPr>
          <p:grpSpPr>
            <a:xfrm>
              <a:off x="1348050" y="3372825"/>
              <a:ext cx="1720425" cy="1005900"/>
              <a:chOff x="1348050" y="3372825"/>
              <a:chExt cx="1720425" cy="1005900"/>
            </a:xfrm>
          </p:grpSpPr>
          <p:sp>
            <p:nvSpPr>
              <p:cNvPr id="6809" name="Google Shape;6809;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10" name="Google Shape;6810;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11" name="Google Shape;6811;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12" name="Google Shape;6812;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813" name="Google Shape;6813;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814" name="Google Shape;6814;p56"/>
            <p:cNvGrpSpPr/>
            <p:nvPr/>
          </p:nvGrpSpPr>
          <p:grpSpPr>
            <a:xfrm>
              <a:off x="1455707" y="3731058"/>
              <a:ext cx="1491150" cy="417657"/>
              <a:chOff x="1455707" y="3731058"/>
              <a:chExt cx="1491150" cy="417657"/>
            </a:xfrm>
          </p:grpSpPr>
          <p:grpSp>
            <p:nvGrpSpPr>
              <p:cNvPr id="6815" name="Google Shape;6815;p56"/>
              <p:cNvGrpSpPr/>
              <p:nvPr/>
            </p:nvGrpSpPr>
            <p:grpSpPr>
              <a:xfrm>
                <a:off x="1472938" y="3745828"/>
                <a:ext cx="72126" cy="53788"/>
                <a:chOff x="1472938" y="3745828"/>
                <a:chExt cx="72126" cy="53788"/>
              </a:xfrm>
            </p:grpSpPr>
            <p:sp>
              <p:nvSpPr>
                <p:cNvPr id="6816" name="Google Shape;6816;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56"/>
              <p:cNvGrpSpPr/>
              <p:nvPr/>
            </p:nvGrpSpPr>
            <p:grpSpPr>
              <a:xfrm>
                <a:off x="1819181" y="4089633"/>
                <a:ext cx="72126" cy="53788"/>
                <a:chOff x="1819181" y="4089633"/>
                <a:chExt cx="72126" cy="53788"/>
              </a:xfrm>
            </p:grpSpPr>
            <p:sp>
              <p:nvSpPr>
                <p:cNvPr id="6819" name="Google Shape;6819;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56"/>
              <p:cNvGrpSpPr/>
              <p:nvPr/>
            </p:nvGrpSpPr>
            <p:grpSpPr>
              <a:xfrm>
                <a:off x="1455707" y="4084171"/>
                <a:ext cx="64321" cy="64544"/>
                <a:chOff x="1455707" y="4084171"/>
                <a:chExt cx="64321" cy="64544"/>
              </a:xfrm>
            </p:grpSpPr>
            <p:sp>
              <p:nvSpPr>
                <p:cNvPr id="6822" name="Google Shape;6822;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56"/>
              <p:cNvGrpSpPr/>
              <p:nvPr/>
            </p:nvGrpSpPr>
            <p:grpSpPr>
              <a:xfrm>
                <a:off x="1818610" y="3731058"/>
                <a:ext cx="64321" cy="64544"/>
                <a:chOff x="1818610" y="3731058"/>
                <a:chExt cx="64321" cy="64544"/>
              </a:xfrm>
            </p:grpSpPr>
            <p:sp>
              <p:nvSpPr>
                <p:cNvPr id="6825" name="Google Shape;6825;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56"/>
              <p:cNvGrpSpPr/>
              <p:nvPr/>
            </p:nvGrpSpPr>
            <p:grpSpPr>
              <a:xfrm>
                <a:off x="2172491" y="4089633"/>
                <a:ext cx="72126" cy="53788"/>
                <a:chOff x="2172491" y="4089633"/>
                <a:chExt cx="72126" cy="53788"/>
              </a:xfrm>
            </p:grpSpPr>
            <p:sp>
              <p:nvSpPr>
                <p:cNvPr id="6828" name="Google Shape;6828;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6"/>
              <p:cNvGrpSpPr/>
              <p:nvPr/>
            </p:nvGrpSpPr>
            <p:grpSpPr>
              <a:xfrm>
                <a:off x="2171920" y="3731058"/>
                <a:ext cx="64321" cy="64544"/>
                <a:chOff x="2171920" y="3731058"/>
                <a:chExt cx="64321" cy="64544"/>
              </a:xfrm>
            </p:grpSpPr>
            <p:sp>
              <p:nvSpPr>
                <p:cNvPr id="6831" name="Google Shape;6831;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56"/>
              <p:cNvGrpSpPr/>
              <p:nvPr/>
            </p:nvGrpSpPr>
            <p:grpSpPr>
              <a:xfrm>
                <a:off x="2874730" y="3745828"/>
                <a:ext cx="72126" cy="53788"/>
                <a:chOff x="2874730" y="3745828"/>
                <a:chExt cx="72126" cy="53788"/>
              </a:xfrm>
            </p:grpSpPr>
            <p:sp>
              <p:nvSpPr>
                <p:cNvPr id="6834" name="Google Shape;6834;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56"/>
              <p:cNvGrpSpPr/>
              <p:nvPr/>
            </p:nvGrpSpPr>
            <p:grpSpPr>
              <a:xfrm>
                <a:off x="2878589" y="4081481"/>
                <a:ext cx="64321" cy="64544"/>
                <a:chOff x="2878589" y="4081481"/>
                <a:chExt cx="64321" cy="64544"/>
              </a:xfrm>
            </p:grpSpPr>
            <p:sp>
              <p:nvSpPr>
                <p:cNvPr id="6837" name="Google Shape;6837;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56"/>
              <p:cNvGrpSpPr/>
              <p:nvPr/>
            </p:nvGrpSpPr>
            <p:grpSpPr>
              <a:xfrm>
                <a:off x="2525796" y="4089633"/>
                <a:ext cx="72126" cy="53788"/>
                <a:chOff x="2525796" y="4089633"/>
                <a:chExt cx="72126" cy="53788"/>
              </a:xfrm>
            </p:grpSpPr>
            <p:sp>
              <p:nvSpPr>
                <p:cNvPr id="6840" name="Google Shape;6840;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56"/>
              <p:cNvGrpSpPr/>
              <p:nvPr/>
            </p:nvGrpSpPr>
            <p:grpSpPr>
              <a:xfrm>
                <a:off x="2525225" y="3731058"/>
                <a:ext cx="64321" cy="64544"/>
                <a:chOff x="2525225" y="3731058"/>
                <a:chExt cx="64321" cy="64544"/>
              </a:xfrm>
            </p:grpSpPr>
            <p:sp>
              <p:nvSpPr>
                <p:cNvPr id="6843" name="Google Shape;6843;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48"/>
        <p:cNvGrpSpPr/>
        <p:nvPr/>
      </p:nvGrpSpPr>
      <p:grpSpPr>
        <a:xfrm>
          <a:off x="0" y="0"/>
          <a:ext cx="0" cy="0"/>
          <a:chOff x="0" y="0"/>
          <a:chExt cx="0" cy="0"/>
        </a:xfrm>
      </p:grpSpPr>
      <p:grpSp>
        <p:nvGrpSpPr>
          <p:cNvPr id="6849" name="Google Shape;6849;p57"/>
          <p:cNvGrpSpPr/>
          <p:nvPr/>
        </p:nvGrpSpPr>
        <p:grpSpPr>
          <a:xfrm>
            <a:off x="5780153" y="1859606"/>
            <a:ext cx="671400" cy="674856"/>
            <a:chOff x="5780148" y="1859605"/>
            <a:chExt cx="671400" cy="674856"/>
          </a:xfrm>
        </p:grpSpPr>
        <p:sp>
          <p:nvSpPr>
            <p:cNvPr id="6850" name="Google Shape;6850;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57"/>
          <p:cNvGrpSpPr/>
          <p:nvPr/>
        </p:nvGrpSpPr>
        <p:grpSpPr>
          <a:xfrm>
            <a:off x="716996" y="971307"/>
            <a:ext cx="845921" cy="690752"/>
            <a:chOff x="732428" y="1198513"/>
            <a:chExt cx="845921" cy="690752"/>
          </a:xfrm>
        </p:grpSpPr>
        <p:grpSp>
          <p:nvGrpSpPr>
            <p:cNvPr id="6855" name="Google Shape;6855;p57"/>
            <p:cNvGrpSpPr/>
            <p:nvPr/>
          </p:nvGrpSpPr>
          <p:grpSpPr>
            <a:xfrm>
              <a:off x="823030" y="1198513"/>
              <a:ext cx="755319" cy="690752"/>
              <a:chOff x="823030" y="1198513"/>
              <a:chExt cx="755319" cy="690752"/>
            </a:xfrm>
          </p:grpSpPr>
          <p:sp>
            <p:nvSpPr>
              <p:cNvPr id="6856" name="Google Shape;6856;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57"/>
            <p:cNvGrpSpPr/>
            <p:nvPr/>
          </p:nvGrpSpPr>
          <p:grpSpPr>
            <a:xfrm>
              <a:off x="732428" y="1239937"/>
              <a:ext cx="739912" cy="607886"/>
              <a:chOff x="732428" y="1239937"/>
              <a:chExt cx="739912" cy="607886"/>
            </a:xfrm>
          </p:grpSpPr>
          <p:sp>
            <p:nvSpPr>
              <p:cNvPr id="6859" name="Google Shape;6859;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57"/>
            <p:cNvGrpSpPr/>
            <p:nvPr/>
          </p:nvGrpSpPr>
          <p:grpSpPr>
            <a:xfrm>
              <a:off x="732428" y="1277018"/>
              <a:ext cx="702832" cy="533758"/>
              <a:chOff x="732428" y="1277018"/>
              <a:chExt cx="702832" cy="533758"/>
            </a:xfrm>
          </p:grpSpPr>
          <p:sp>
            <p:nvSpPr>
              <p:cNvPr id="6862" name="Google Shape;6862;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57"/>
            <p:cNvGrpSpPr/>
            <p:nvPr/>
          </p:nvGrpSpPr>
          <p:grpSpPr>
            <a:xfrm>
              <a:off x="931170" y="1306653"/>
              <a:ext cx="647179" cy="474455"/>
              <a:chOff x="931170" y="1306653"/>
              <a:chExt cx="647179" cy="474455"/>
            </a:xfrm>
          </p:grpSpPr>
          <p:sp>
            <p:nvSpPr>
              <p:cNvPr id="6865" name="Google Shape;6865;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7" name="Google Shape;6867;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7"/>
          <p:cNvGrpSpPr/>
          <p:nvPr/>
        </p:nvGrpSpPr>
        <p:grpSpPr>
          <a:xfrm>
            <a:off x="3948605" y="971313"/>
            <a:ext cx="634656" cy="699982"/>
            <a:chOff x="5985650" y="2860025"/>
            <a:chExt cx="1396075" cy="1539775"/>
          </a:xfrm>
        </p:grpSpPr>
        <p:sp>
          <p:nvSpPr>
            <p:cNvPr id="6869" name="Google Shape;6869;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7"/>
          <p:cNvGrpSpPr/>
          <p:nvPr/>
        </p:nvGrpSpPr>
        <p:grpSpPr>
          <a:xfrm>
            <a:off x="4704254" y="971307"/>
            <a:ext cx="725845" cy="699975"/>
            <a:chOff x="4249973" y="1201875"/>
            <a:chExt cx="1958568" cy="1888762"/>
          </a:xfrm>
        </p:grpSpPr>
        <p:sp>
          <p:nvSpPr>
            <p:cNvPr id="6902" name="Google Shape;6902;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57"/>
            <p:cNvGrpSpPr/>
            <p:nvPr/>
          </p:nvGrpSpPr>
          <p:grpSpPr>
            <a:xfrm>
              <a:off x="5853086" y="1789142"/>
              <a:ext cx="355454" cy="1048099"/>
              <a:chOff x="5576108" y="2016725"/>
              <a:chExt cx="565200" cy="1666560"/>
            </a:xfrm>
          </p:grpSpPr>
          <p:sp>
            <p:nvSpPr>
              <p:cNvPr id="6904" name="Google Shape;6904;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05" name="Google Shape;6905;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7"/>
            <p:cNvGrpSpPr/>
            <p:nvPr/>
          </p:nvGrpSpPr>
          <p:grpSpPr>
            <a:xfrm>
              <a:off x="4869455" y="2691676"/>
              <a:ext cx="1013897" cy="398961"/>
              <a:chOff x="4012057" y="3451825"/>
              <a:chExt cx="1612175" cy="634379"/>
            </a:xfrm>
          </p:grpSpPr>
          <p:sp>
            <p:nvSpPr>
              <p:cNvPr id="6907" name="Google Shape;6907;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08" name="Google Shape;6908;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57"/>
            <p:cNvGrpSpPr/>
            <p:nvPr/>
          </p:nvGrpSpPr>
          <p:grpSpPr>
            <a:xfrm>
              <a:off x="4276937" y="2155961"/>
              <a:ext cx="651965" cy="891358"/>
              <a:chOff x="3069908" y="2599997"/>
              <a:chExt cx="1036675" cy="1417328"/>
            </a:xfrm>
          </p:grpSpPr>
          <p:sp>
            <p:nvSpPr>
              <p:cNvPr id="6910" name="Google Shape;6910;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11" name="Google Shape;6911;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7"/>
            <p:cNvGrpSpPr/>
            <p:nvPr/>
          </p:nvGrpSpPr>
          <p:grpSpPr>
            <a:xfrm>
              <a:off x="5054918" y="1201875"/>
              <a:ext cx="999548" cy="602711"/>
              <a:chOff x="4306958" y="1082925"/>
              <a:chExt cx="1589359" cy="958358"/>
            </a:xfrm>
          </p:grpSpPr>
          <p:sp>
            <p:nvSpPr>
              <p:cNvPr id="6913" name="Google Shape;6913;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14" name="Google Shape;6914;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57"/>
            <p:cNvGrpSpPr/>
            <p:nvPr/>
          </p:nvGrpSpPr>
          <p:grpSpPr>
            <a:xfrm>
              <a:off x="4249973" y="1303451"/>
              <a:ext cx="799317" cy="841334"/>
              <a:chOff x="3027033" y="1244439"/>
              <a:chExt cx="1270977" cy="1337786"/>
            </a:xfrm>
          </p:grpSpPr>
          <p:sp>
            <p:nvSpPr>
              <p:cNvPr id="6916" name="Google Shape;6916;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917" name="Google Shape;6917;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8" name="Google Shape;6918;p57"/>
          <p:cNvGrpSpPr/>
          <p:nvPr/>
        </p:nvGrpSpPr>
        <p:grpSpPr>
          <a:xfrm>
            <a:off x="4057119" y="1858087"/>
            <a:ext cx="750769" cy="683784"/>
            <a:chOff x="4204684" y="2104422"/>
            <a:chExt cx="699822" cy="637382"/>
          </a:xfrm>
        </p:grpSpPr>
        <p:grpSp>
          <p:nvGrpSpPr>
            <p:cNvPr id="6919" name="Google Shape;6919;p57"/>
            <p:cNvGrpSpPr/>
            <p:nvPr/>
          </p:nvGrpSpPr>
          <p:grpSpPr>
            <a:xfrm>
              <a:off x="4204684" y="2430067"/>
              <a:ext cx="342957" cy="311738"/>
              <a:chOff x="4204684" y="2430067"/>
              <a:chExt cx="342957" cy="311738"/>
            </a:xfrm>
          </p:grpSpPr>
          <p:sp>
            <p:nvSpPr>
              <p:cNvPr id="6920" name="Google Shape;6920;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57"/>
            <p:cNvGrpSpPr/>
            <p:nvPr/>
          </p:nvGrpSpPr>
          <p:grpSpPr>
            <a:xfrm>
              <a:off x="4561586" y="2430067"/>
              <a:ext cx="342920" cy="311738"/>
              <a:chOff x="4561586" y="2430067"/>
              <a:chExt cx="342920" cy="311738"/>
            </a:xfrm>
          </p:grpSpPr>
          <p:sp>
            <p:nvSpPr>
              <p:cNvPr id="6923" name="Google Shape;6923;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7"/>
            <p:cNvGrpSpPr/>
            <p:nvPr/>
          </p:nvGrpSpPr>
          <p:grpSpPr>
            <a:xfrm>
              <a:off x="4561586" y="2104422"/>
              <a:ext cx="342920" cy="311738"/>
              <a:chOff x="4561586" y="2104422"/>
              <a:chExt cx="342920" cy="311738"/>
            </a:xfrm>
          </p:grpSpPr>
          <p:sp>
            <p:nvSpPr>
              <p:cNvPr id="6926" name="Google Shape;6926;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57"/>
            <p:cNvGrpSpPr/>
            <p:nvPr/>
          </p:nvGrpSpPr>
          <p:grpSpPr>
            <a:xfrm>
              <a:off x="4204684" y="2104422"/>
              <a:ext cx="342957" cy="311664"/>
              <a:chOff x="4204684" y="2104422"/>
              <a:chExt cx="342957" cy="311664"/>
            </a:xfrm>
          </p:grpSpPr>
          <p:sp>
            <p:nvSpPr>
              <p:cNvPr id="6929" name="Google Shape;6929;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1" name="Google Shape;6931;p57"/>
          <p:cNvGrpSpPr/>
          <p:nvPr/>
        </p:nvGrpSpPr>
        <p:grpSpPr>
          <a:xfrm>
            <a:off x="5521552" y="971301"/>
            <a:ext cx="660591" cy="688867"/>
            <a:chOff x="5830645" y="1267368"/>
            <a:chExt cx="530340" cy="553040"/>
          </a:xfrm>
        </p:grpSpPr>
        <p:sp>
          <p:nvSpPr>
            <p:cNvPr id="6932" name="Google Shape;6932;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57"/>
            <p:cNvGrpSpPr/>
            <p:nvPr/>
          </p:nvGrpSpPr>
          <p:grpSpPr>
            <a:xfrm>
              <a:off x="5830645" y="1267368"/>
              <a:ext cx="259743" cy="269909"/>
              <a:chOff x="5830645" y="1267368"/>
              <a:chExt cx="259743" cy="269909"/>
            </a:xfrm>
          </p:grpSpPr>
          <p:sp>
            <p:nvSpPr>
              <p:cNvPr id="6934" name="Google Shape;6934;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57"/>
            <p:cNvGrpSpPr/>
            <p:nvPr/>
          </p:nvGrpSpPr>
          <p:grpSpPr>
            <a:xfrm>
              <a:off x="6101293" y="1267368"/>
              <a:ext cx="259692" cy="269909"/>
              <a:chOff x="6101293" y="1267368"/>
              <a:chExt cx="259692" cy="269909"/>
            </a:xfrm>
          </p:grpSpPr>
          <p:sp>
            <p:nvSpPr>
              <p:cNvPr id="6937" name="Google Shape;6937;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57"/>
            <p:cNvGrpSpPr/>
            <p:nvPr/>
          </p:nvGrpSpPr>
          <p:grpSpPr>
            <a:xfrm>
              <a:off x="5830645" y="1550500"/>
              <a:ext cx="259692" cy="269909"/>
              <a:chOff x="5830645" y="1550500"/>
              <a:chExt cx="259692" cy="269909"/>
            </a:xfrm>
          </p:grpSpPr>
          <p:sp>
            <p:nvSpPr>
              <p:cNvPr id="6940" name="Google Shape;6940;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57"/>
            <p:cNvGrpSpPr/>
            <p:nvPr/>
          </p:nvGrpSpPr>
          <p:grpSpPr>
            <a:xfrm>
              <a:off x="6101293" y="1550500"/>
              <a:ext cx="259692" cy="269909"/>
              <a:chOff x="6101293" y="1550500"/>
              <a:chExt cx="259692" cy="269909"/>
            </a:xfrm>
          </p:grpSpPr>
          <p:sp>
            <p:nvSpPr>
              <p:cNvPr id="6943" name="Google Shape;6943;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5" name="Google Shape;6945;p57"/>
          <p:cNvGrpSpPr/>
          <p:nvPr/>
        </p:nvGrpSpPr>
        <p:grpSpPr>
          <a:xfrm>
            <a:off x="723705" y="1861761"/>
            <a:ext cx="697154" cy="679574"/>
            <a:chOff x="2679875" y="2361475"/>
            <a:chExt cx="780425" cy="760575"/>
          </a:xfrm>
        </p:grpSpPr>
        <p:sp>
          <p:nvSpPr>
            <p:cNvPr id="6946" name="Google Shape;6946;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57"/>
          <p:cNvGrpSpPr/>
          <p:nvPr/>
        </p:nvGrpSpPr>
        <p:grpSpPr>
          <a:xfrm>
            <a:off x="3122864" y="971353"/>
            <a:ext cx="735829" cy="684547"/>
            <a:chOff x="3351965" y="1148808"/>
            <a:chExt cx="750770" cy="698375"/>
          </a:xfrm>
        </p:grpSpPr>
        <p:grpSp>
          <p:nvGrpSpPr>
            <p:cNvPr id="6953" name="Google Shape;6953;p57"/>
            <p:cNvGrpSpPr/>
            <p:nvPr/>
          </p:nvGrpSpPr>
          <p:grpSpPr>
            <a:xfrm>
              <a:off x="3586796" y="1148808"/>
              <a:ext cx="294857" cy="286830"/>
              <a:chOff x="3750225" y="1774000"/>
              <a:chExt cx="149575" cy="145525"/>
            </a:xfrm>
          </p:grpSpPr>
          <p:sp>
            <p:nvSpPr>
              <p:cNvPr id="6954" name="Google Shape;6954;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57"/>
            <p:cNvGrpSpPr/>
            <p:nvPr/>
          </p:nvGrpSpPr>
          <p:grpSpPr>
            <a:xfrm>
              <a:off x="3779245" y="1375768"/>
              <a:ext cx="323490" cy="286978"/>
              <a:chOff x="3847850" y="1889150"/>
              <a:chExt cx="164100" cy="145600"/>
            </a:xfrm>
          </p:grpSpPr>
          <p:sp>
            <p:nvSpPr>
              <p:cNvPr id="6957" name="Google Shape;6957;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57"/>
            <p:cNvGrpSpPr/>
            <p:nvPr/>
          </p:nvGrpSpPr>
          <p:grpSpPr>
            <a:xfrm>
              <a:off x="3351965" y="1330435"/>
              <a:ext cx="295449" cy="285401"/>
              <a:chOff x="3631100" y="1866150"/>
              <a:chExt cx="149875" cy="144800"/>
            </a:xfrm>
          </p:grpSpPr>
          <p:sp>
            <p:nvSpPr>
              <p:cNvPr id="6960" name="Google Shape;6960;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57"/>
            <p:cNvGrpSpPr/>
            <p:nvPr/>
          </p:nvGrpSpPr>
          <p:grpSpPr>
            <a:xfrm>
              <a:off x="3548208" y="1560352"/>
              <a:ext cx="294808" cy="286830"/>
              <a:chOff x="3730650" y="1982800"/>
              <a:chExt cx="149550" cy="145525"/>
            </a:xfrm>
          </p:grpSpPr>
          <p:sp>
            <p:nvSpPr>
              <p:cNvPr id="6963" name="Google Shape;6963;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5" name="Google Shape;6965;p57"/>
          <p:cNvGrpSpPr/>
          <p:nvPr/>
        </p:nvGrpSpPr>
        <p:grpSpPr>
          <a:xfrm>
            <a:off x="7624517" y="971307"/>
            <a:ext cx="804565" cy="677795"/>
            <a:chOff x="7636443" y="1204988"/>
            <a:chExt cx="804565" cy="677795"/>
          </a:xfrm>
        </p:grpSpPr>
        <p:grpSp>
          <p:nvGrpSpPr>
            <p:cNvPr id="6966" name="Google Shape;6966;p57"/>
            <p:cNvGrpSpPr/>
            <p:nvPr/>
          </p:nvGrpSpPr>
          <p:grpSpPr>
            <a:xfrm>
              <a:off x="7636443" y="1509705"/>
              <a:ext cx="804565" cy="373078"/>
              <a:chOff x="7636443" y="1509705"/>
              <a:chExt cx="804565" cy="373078"/>
            </a:xfrm>
          </p:grpSpPr>
          <p:sp>
            <p:nvSpPr>
              <p:cNvPr id="6967" name="Google Shape;6967;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57"/>
            <p:cNvGrpSpPr/>
            <p:nvPr/>
          </p:nvGrpSpPr>
          <p:grpSpPr>
            <a:xfrm>
              <a:off x="7636443" y="1408133"/>
              <a:ext cx="804565" cy="373078"/>
              <a:chOff x="7636443" y="1408133"/>
              <a:chExt cx="804565" cy="373078"/>
            </a:xfrm>
          </p:grpSpPr>
          <p:sp>
            <p:nvSpPr>
              <p:cNvPr id="6970" name="Google Shape;6970;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57"/>
            <p:cNvGrpSpPr/>
            <p:nvPr/>
          </p:nvGrpSpPr>
          <p:grpSpPr>
            <a:xfrm>
              <a:off x="7636443" y="1306560"/>
              <a:ext cx="804565" cy="373078"/>
              <a:chOff x="7636443" y="1306560"/>
              <a:chExt cx="804565" cy="373078"/>
            </a:xfrm>
          </p:grpSpPr>
          <p:sp>
            <p:nvSpPr>
              <p:cNvPr id="6973" name="Google Shape;6973;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57"/>
            <p:cNvGrpSpPr/>
            <p:nvPr/>
          </p:nvGrpSpPr>
          <p:grpSpPr>
            <a:xfrm>
              <a:off x="7636443" y="1204988"/>
              <a:ext cx="804565" cy="373078"/>
              <a:chOff x="7636443" y="1204988"/>
              <a:chExt cx="804565" cy="373078"/>
            </a:xfrm>
          </p:grpSpPr>
          <p:sp>
            <p:nvSpPr>
              <p:cNvPr id="6976" name="Google Shape;6976;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78" name="Google Shape;6978;p57"/>
          <p:cNvGrpSpPr/>
          <p:nvPr/>
        </p:nvGrpSpPr>
        <p:grpSpPr>
          <a:xfrm>
            <a:off x="4963363" y="1878721"/>
            <a:ext cx="661339" cy="661188"/>
            <a:chOff x="3990000" y="975400"/>
            <a:chExt cx="3934200" cy="3933300"/>
          </a:xfrm>
        </p:grpSpPr>
        <p:sp>
          <p:nvSpPr>
            <p:cNvPr id="6979" name="Google Shape;6979;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57"/>
          <p:cNvGrpSpPr/>
          <p:nvPr/>
        </p:nvGrpSpPr>
        <p:grpSpPr>
          <a:xfrm>
            <a:off x="6607011" y="1857359"/>
            <a:ext cx="868881" cy="684241"/>
            <a:chOff x="6598259" y="2078634"/>
            <a:chExt cx="868881" cy="684241"/>
          </a:xfrm>
        </p:grpSpPr>
        <p:sp>
          <p:nvSpPr>
            <p:cNvPr id="6984" name="Google Shape;6984;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0" name="Google Shape;6990;p57"/>
            <p:cNvGrpSpPr/>
            <p:nvPr/>
          </p:nvGrpSpPr>
          <p:grpSpPr>
            <a:xfrm>
              <a:off x="6808175" y="2078634"/>
              <a:ext cx="452229" cy="684241"/>
              <a:chOff x="6808175" y="2078634"/>
              <a:chExt cx="452229" cy="684241"/>
            </a:xfrm>
          </p:grpSpPr>
          <p:sp>
            <p:nvSpPr>
              <p:cNvPr id="6991" name="Google Shape;6991;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7" name="Google Shape;6997;p57"/>
              <p:cNvGrpSpPr/>
              <p:nvPr/>
            </p:nvGrpSpPr>
            <p:grpSpPr>
              <a:xfrm>
                <a:off x="6821586" y="2078634"/>
                <a:ext cx="426871" cy="684241"/>
                <a:chOff x="6821586" y="2078634"/>
                <a:chExt cx="426871" cy="684241"/>
              </a:xfrm>
            </p:grpSpPr>
            <p:grpSp>
              <p:nvGrpSpPr>
                <p:cNvPr id="6998" name="Google Shape;6998;p57"/>
                <p:cNvGrpSpPr/>
                <p:nvPr/>
              </p:nvGrpSpPr>
              <p:grpSpPr>
                <a:xfrm>
                  <a:off x="6821586" y="2078634"/>
                  <a:ext cx="426871" cy="684241"/>
                  <a:chOff x="6821586" y="2078634"/>
                  <a:chExt cx="426871" cy="684241"/>
                </a:xfrm>
              </p:grpSpPr>
              <p:sp>
                <p:nvSpPr>
                  <p:cNvPr id="6999" name="Google Shape;6999;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8" name="Google Shape;7018;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24" name="Google Shape;7024;p57"/>
          <p:cNvGrpSpPr/>
          <p:nvPr/>
        </p:nvGrpSpPr>
        <p:grpSpPr>
          <a:xfrm>
            <a:off x="716994" y="3531369"/>
            <a:ext cx="1340789" cy="640830"/>
            <a:chOff x="238125" y="1151100"/>
            <a:chExt cx="7139450" cy="3412300"/>
          </a:xfrm>
        </p:grpSpPr>
        <p:sp>
          <p:nvSpPr>
            <p:cNvPr id="7025" name="Google Shape;7025;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57"/>
          <p:cNvGrpSpPr/>
          <p:nvPr/>
        </p:nvGrpSpPr>
        <p:grpSpPr>
          <a:xfrm>
            <a:off x="5584217" y="2734650"/>
            <a:ext cx="985357" cy="585764"/>
            <a:chOff x="5145061" y="2881789"/>
            <a:chExt cx="1107641" cy="658458"/>
          </a:xfrm>
        </p:grpSpPr>
        <p:grpSp>
          <p:nvGrpSpPr>
            <p:cNvPr id="7038" name="Google Shape;7038;p57"/>
            <p:cNvGrpSpPr/>
            <p:nvPr/>
          </p:nvGrpSpPr>
          <p:grpSpPr>
            <a:xfrm>
              <a:off x="5722989" y="3244587"/>
              <a:ext cx="529713" cy="295659"/>
              <a:chOff x="5722989" y="3244587"/>
              <a:chExt cx="529713" cy="295659"/>
            </a:xfrm>
          </p:grpSpPr>
          <p:sp>
            <p:nvSpPr>
              <p:cNvPr id="7039" name="Google Shape;7039;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040" name="Google Shape;7040;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041" name="Google Shape;7041;p57"/>
            <p:cNvGrpSpPr/>
            <p:nvPr/>
          </p:nvGrpSpPr>
          <p:grpSpPr>
            <a:xfrm>
              <a:off x="5145061" y="3244587"/>
              <a:ext cx="536807" cy="295659"/>
              <a:chOff x="5145061" y="3244587"/>
              <a:chExt cx="536807" cy="295659"/>
            </a:xfrm>
          </p:grpSpPr>
          <p:sp>
            <p:nvSpPr>
              <p:cNvPr id="7042" name="Google Shape;7042;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043" name="Google Shape;7043;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044" name="Google Shape;7044;p57"/>
            <p:cNvGrpSpPr/>
            <p:nvPr/>
          </p:nvGrpSpPr>
          <p:grpSpPr>
            <a:xfrm>
              <a:off x="5341327" y="2898245"/>
              <a:ext cx="532309" cy="614891"/>
              <a:chOff x="5341327" y="2898245"/>
              <a:chExt cx="532309" cy="614891"/>
            </a:xfrm>
          </p:grpSpPr>
          <p:sp>
            <p:nvSpPr>
              <p:cNvPr id="7045" name="Google Shape;7045;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046" name="Google Shape;7046;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047" name="Google Shape;7047;p57"/>
            <p:cNvGrpSpPr/>
            <p:nvPr/>
          </p:nvGrpSpPr>
          <p:grpSpPr>
            <a:xfrm>
              <a:off x="5532290" y="2881789"/>
              <a:ext cx="620516" cy="305456"/>
              <a:chOff x="5532290" y="2881789"/>
              <a:chExt cx="620516" cy="305456"/>
            </a:xfrm>
          </p:grpSpPr>
          <p:sp>
            <p:nvSpPr>
              <p:cNvPr id="7048" name="Google Shape;7048;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049" name="Google Shape;7049;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050" name="Google Shape;7050;p57"/>
          <p:cNvGrpSpPr/>
          <p:nvPr/>
        </p:nvGrpSpPr>
        <p:grpSpPr>
          <a:xfrm>
            <a:off x="8163140" y="3526708"/>
            <a:ext cx="269068" cy="645491"/>
            <a:chOff x="7026852" y="3311869"/>
            <a:chExt cx="434331" cy="1041954"/>
          </a:xfrm>
        </p:grpSpPr>
        <p:sp>
          <p:nvSpPr>
            <p:cNvPr id="7051" name="Google Shape;7051;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57"/>
          <p:cNvGrpSpPr/>
          <p:nvPr/>
        </p:nvGrpSpPr>
        <p:grpSpPr>
          <a:xfrm>
            <a:off x="6179721" y="3565945"/>
            <a:ext cx="293882" cy="293836"/>
            <a:chOff x="4873519" y="3311869"/>
            <a:chExt cx="499374" cy="499296"/>
          </a:xfrm>
        </p:grpSpPr>
        <p:sp>
          <p:nvSpPr>
            <p:cNvPr id="7055" name="Google Shape;7055;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57"/>
          <p:cNvGrpSpPr/>
          <p:nvPr/>
        </p:nvGrpSpPr>
        <p:grpSpPr>
          <a:xfrm>
            <a:off x="6179721" y="3878317"/>
            <a:ext cx="293882" cy="293882"/>
            <a:chOff x="4873519" y="3875839"/>
            <a:chExt cx="499374" cy="499374"/>
          </a:xfrm>
        </p:grpSpPr>
        <p:sp>
          <p:nvSpPr>
            <p:cNvPr id="7058" name="Google Shape;7058;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57"/>
          <p:cNvGrpSpPr/>
          <p:nvPr/>
        </p:nvGrpSpPr>
        <p:grpSpPr>
          <a:xfrm>
            <a:off x="2410248" y="1850269"/>
            <a:ext cx="698104" cy="698208"/>
            <a:chOff x="2565073" y="2075876"/>
            <a:chExt cx="672482" cy="672518"/>
          </a:xfrm>
        </p:grpSpPr>
        <p:sp>
          <p:nvSpPr>
            <p:cNvPr id="7061" name="Google Shape;7061;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57"/>
          <p:cNvGrpSpPr/>
          <p:nvPr/>
        </p:nvGrpSpPr>
        <p:grpSpPr>
          <a:xfrm>
            <a:off x="5633660" y="3534870"/>
            <a:ext cx="438354" cy="637329"/>
            <a:chOff x="1697726" y="3244179"/>
            <a:chExt cx="788124" cy="1146069"/>
          </a:xfrm>
        </p:grpSpPr>
        <p:sp>
          <p:nvSpPr>
            <p:cNvPr id="7068" name="Google Shape;7068;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57"/>
          <p:cNvGrpSpPr/>
          <p:nvPr/>
        </p:nvGrpSpPr>
        <p:grpSpPr>
          <a:xfrm>
            <a:off x="7634874" y="1863232"/>
            <a:ext cx="799565" cy="670282"/>
            <a:chOff x="7617850" y="2063282"/>
            <a:chExt cx="799565" cy="670282"/>
          </a:xfrm>
        </p:grpSpPr>
        <p:cxnSp>
          <p:nvCxnSpPr>
            <p:cNvPr id="7072" name="Google Shape;7072;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073" name="Google Shape;7073;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074" name="Google Shape;7074;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075" name="Google Shape;7075;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076" name="Google Shape;7076;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077" name="Google Shape;7077;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078" name="Google Shape;7078;p57"/>
            <p:cNvGrpSpPr/>
            <p:nvPr/>
          </p:nvGrpSpPr>
          <p:grpSpPr>
            <a:xfrm>
              <a:off x="7734309" y="2063282"/>
              <a:ext cx="570957" cy="620095"/>
              <a:chOff x="7734309" y="2063282"/>
              <a:chExt cx="570957" cy="620095"/>
            </a:xfrm>
          </p:grpSpPr>
          <p:grpSp>
            <p:nvGrpSpPr>
              <p:cNvPr id="7079" name="Google Shape;7079;p57"/>
              <p:cNvGrpSpPr/>
              <p:nvPr/>
            </p:nvGrpSpPr>
            <p:grpSpPr>
              <a:xfrm>
                <a:off x="8031573" y="2063282"/>
                <a:ext cx="273693" cy="620095"/>
                <a:chOff x="8031573" y="2063282"/>
                <a:chExt cx="273693" cy="620095"/>
              </a:xfrm>
            </p:grpSpPr>
            <p:sp>
              <p:nvSpPr>
                <p:cNvPr id="7080" name="Google Shape;7080;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57"/>
              <p:cNvGrpSpPr/>
              <p:nvPr/>
            </p:nvGrpSpPr>
            <p:grpSpPr>
              <a:xfrm flipH="1">
                <a:off x="7734309" y="2063282"/>
                <a:ext cx="273693" cy="620095"/>
                <a:chOff x="8031573" y="2063282"/>
                <a:chExt cx="273693" cy="620095"/>
              </a:xfrm>
            </p:grpSpPr>
            <p:sp>
              <p:nvSpPr>
                <p:cNvPr id="7085" name="Google Shape;7085;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89" name="Google Shape;7089;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57"/>
          <p:cNvGrpSpPr/>
          <p:nvPr/>
        </p:nvGrpSpPr>
        <p:grpSpPr>
          <a:xfrm>
            <a:off x="7821480" y="2716716"/>
            <a:ext cx="602567" cy="601884"/>
            <a:chOff x="1186975" y="238125"/>
            <a:chExt cx="5244275" cy="5238325"/>
          </a:xfrm>
        </p:grpSpPr>
        <p:sp>
          <p:nvSpPr>
            <p:cNvPr id="7092" name="Google Shape;7092;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57"/>
          <p:cNvGrpSpPr/>
          <p:nvPr/>
        </p:nvGrpSpPr>
        <p:grpSpPr>
          <a:xfrm>
            <a:off x="3264218" y="1856199"/>
            <a:ext cx="651848" cy="687338"/>
            <a:chOff x="3400515" y="2056248"/>
            <a:chExt cx="698134" cy="735987"/>
          </a:xfrm>
        </p:grpSpPr>
        <p:grpSp>
          <p:nvGrpSpPr>
            <p:cNvPr id="7097" name="Google Shape;7097;p57"/>
            <p:cNvGrpSpPr/>
            <p:nvPr/>
          </p:nvGrpSpPr>
          <p:grpSpPr>
            <a:xfrm>
              <a:off x="3400515" y="2283913"/>
              <a:ext cx="312919" cy="219900"/>
              <a:chOff x="3400515" y="2283913"/>
              <a:chExt cx="312919" cy="219900"/>
            </a:xfrm>
          </p:grpSpPr>
          <p:sp>
            <p:nvSpPr>
              <p:cNvPr id="7098" name="Google Shape;7098;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099" name="Google Shape;7099;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100" name="Google Shape;7100;p57"/>
            <p:cNvGrpSpPr/>
            <p:nvPr/>
          </p:nvGrpSpPr>
          <p:grpSpPr>
            <a:xfrm>
              <a:off x="3547823" y="2461089"/>
              <a:ext cx="219900" cy="331146"/>
              <a:chOff x="3547823" y="2461089"/>
              <a:chExt cx="219900" cy="331146"/>
            </a:xfrm>
          </p:grpSpPr>
          <p:sp>
            <p:nvSpPr>
              <p:cNvPr id="7101" name="Google Shape;7101;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102" name="Google Shape;7102;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103" name="Google Shape;7103;p57"/>
            <p:cNvGrpSpPr/>
            <p:nvPr/>
          </p:nvGrpSpPr>
          <p:grpSpPr>
            <a:xfrm>
              <a:off x="3734138" y="2461089"/>
              <a:ext cx="219900" cy="331146"/>
              <a:chOff x="3734138" y="2461089"/>
              <a:chExt cx="219900" cy="331146"/>
            </a:xfrm>
          </p:grpSpPr>
          <p:sp>
            <p:nvSpPr>
              <p:cNvPr id="7104" name="Google Shape;7104;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105" name="Google Shape;7105;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106" name="Google Shape;7106;p57"/>
            <p:cNvGrpSpPr/>
            <p:nvPr/>
          </p:nvGrpSpPr>
          <p:grpSpPr>
            <a:xfrm>
              <a:off x="3787560" y="2281742"/>
              <a:ext cx="311089" cy="219900"/>
              <a:chOff x="3787560" y="2281742"/>
              <a:chExt cx="311089" cy="219900"/>
            </a:xfrm>
          </p:grpSpPr>
          <p:sp>
            <p:nvSpPr>
              <p:cNvPr id="7107" name="Google Shape;7107;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108" name="Google Shape;7108;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109" name="Google Shape;7109;p57"/>
            <p:cNvGrpSpPr/>
            <p:nvPr/>
          </p:nvGrpSpPr>
          <p:grpSpPr>
            <a:xfrm>
              <a:off x="3637290" y="2056248"/>
              <a:ext cx="219900" cy="330736"/>
              <a:chOff x="3637290" y="2056248"/>
              <a:chExt cx="219900" cy="330736"/>
            </a:xfrm>
          </p:grpSpPr>
          <p:sp>
            <p:nvSpPr>
              <p:cNvPr id="7110" name="Google Shape;7110;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111" name="Google Shape;7111;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112" name="Google Shape;7112;p57"/>
          <p:cNvGrpSpPr/>
          <p:nvPr/>
        </p:nvGrpSpPr>
        <p:grpSpPr>
          <a:xfrm>
            <a:off x="2555923" y="2726206"/>
            <a:ext cx="1268144" cy="592394"/>
            <a:chOff x="238125" y="1188750"/>
            <a:chExt cx="7140450" cy="3335550"/>
          </a:xfrm>
        </p:grpSpPr>
        <p:sp>
          <p:nvSpPr>
            <p:cNvPr id="7113" name="Google Shape;7113;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57"/>
          <p:cNvGrpSpPr/>
          <p:nvPr/>
        </p:nvGrpSpPr>
        <p:grpSpPr>
          <a:xfrm>
            <a:off x="6663824" y="2728360"/>
            <a:ext cx="1053944" cy="590147"/>
            <a:chOff x="238125" y="1335475"/>
            <a:chExt cx="5418735" cy="3034175"/>
          </a:xfrm>
        </p:grpSpPr>
        <p:sp>
          <p:nvSpPr>
            <p:cNvPr id="7119" name="Google Shape;7119;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57"/>
          <p:cNvGrpSpPr/>
          <p:nvPr/>
        </p:nvGrpSpPr>
        <p:grpSpPr>
          <a:xfrm>
            <a:off x="4094633" y="3533260"/>
            <a:ext cx="1268207" cy="638939"/>
            <a:chOff x="3967651" y="3645904"/>
            <a:chExt cx="1479304" cy="745292"/>
          </a:xfrm>
        </p:grpSpPr>
        <p:grpSp>
          <p:nvGrpSpPr>
            <p:cNvPr id="7123" name="Google Shape;7123;p57"/>
            <p:cNvGrpSpPr/>
            <p:nvPr/>
          </p:nvGrpSpPr>
          <p:grpSpPr>
            <a:xfrm>
              <a:off x="3967651" y="4009026"/>
              <a:ext cx="1479304" cy="382170"/>
              <a:chOff x="3967651" y="4009026"/>
              <a:chExt cx="1479304" cy="382170"/>
            </a:xfrm>
          </p:grpSpPr>
          <p:grpSp>
            <p:nvGrpSpPr>
              <p:cNvPr id="7124" name="Google Shape;7124;p57"/>
              <p:cNvGrpSpPr/>
              <p:nvPr/>
            </p:nvGrpSpPr>
            <p:grpSpPr>
              <a:xfrm>
                <a:off x="4892216" y="4195630"/>
                <a:ext cx="554739" cy="195566"/>
                <a:chOff x="3604375" y="4892160"/>
                <a:chExt cx="1651500" cy="582215"/>
              </a:xfrm>
            </p:grpSpPr>
            <p:sp>
              <p:nvSpPr>
                <p:cNvPr id="7125" name="Google Shape;7125;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7"/>
              <p:cNvGrpSpPr/>
              <p:nvPr/>
            </p:nvGrpSpPr>
            <p:grpSpPr>
              <a:xfrm>
                <a:off x="3967651" y="4146303"/>
                <a:ext cx="579402" cy="244893"/>
                <a:chOff x="851875" y="4745310"/>
                <a:chExt cx="1724925" cy="729065"/>
              </a:xfrm>
            </p:grpSpPr>
            <p:sp>
              <p:nvSpPr>
                <p:cNvPr id="7128" name="Google Shape;7128;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57"/>
              <p:cNvGrpSpPr/>
              <p:nvPr/>
            </p:nvGrpSpPr>
            <p:grpSpPr>
              <a:xfrm>
                <a:off x="4460753" y="4009026"/>
                <a:ext cx="493110" cy="382170"/>
                <a:chOff x="2319875" y="4336625"/>
                <a:chExt cx="1468025" cy="1137750"/>
              </a:xfrm>
            </p:grpSpPr>
            <p:sp>
              <p:nvSpPr>
                <p:cNvPr id="7131" name="Google Shape;7131;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3" name="Google Shape;7133;p57"/>
            <p:cNvGrpSpPr/>
            <p:nvPr/>
          </p:nvGrpSpPr>
          <p:grpSpPr>
            <a:xfrm>
              <a:off x="4479443" y="3645904"/>
              <a:ext cx="455965" cy="388789"/>
              <a:chOff x="2957425" y="238100"/>
              <a:chExt cx="1910200" cy="1628775"/>
            </a:xfrm>
          </p:grpSpPr>
          <p:sp>
            <p:nvSpPr>
              <p:cNvPr id="7134" name="Google Shape;7134;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4" name="Google Shape;7144;p57"/>
          <p:cNvGrpSpPr/>
          <p:nvPr/>
        </p:nvGrpSpPr>
        <p:grpSpPr>
          <a:xfrm>
            <a:off x="2480746" y="3534460"/>
            <a:ext cx="1243128" cy="637739"/>
            <a:chOff x="2496310" y="3693351"/>
            <a:chExt cx="1342906" cy="688926"/>
          </a:xfrm>
        </p:grpSpPr>
        <p:grpSp>
          <p:nvGrpSpPr>
            <p:cNvPr id="7145" name="Google Shape;7145;p57"/>
            <p:cNvGrpSpPr/>
            <p:nvPr/>
          </p:nvGrpSpPr>
          <p:grpSpPr>
            <a:xfrm>
              <a:off x="2496310" y="3693351"/>
              <a:ext cx="1342906" cy="688875"/>
              <a:chOff x="2496310" y="3693351"/>
              <a:chExt cx="1342906" cy="688875"/>
            </a:xfrm>
          </p:grpSpPr>
          <p:sp>
            <p:nvSpPr>
              <p:cNvPr id="7146" name="Google Shape;7146;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2" name="Google Shape;7152;p57"/>
              <p:cNvCxnSpPr>
                <a:stCxn id="715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153" name="Google Shape;7153;p57"/>
              <p:cNvCxnSpPr>
                <a:stCxn id="714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154" name="Google Shape;7154;p57"/>
              <p:cNvCxnSpPr>
                <a:stCxn id="714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155" name="Google Shape;7155;p57"/>
              <p:cNvCxnSpPr>
                <a:stCxn id="715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156" name="Google Shape;7156;p57"/>
              <p:cNvCxnSpPr>
                <a:stCxn id="714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157" name="Google Shape;7157;p57"/>
            <p:cNvGrpSpPr/>
            <p:nvPr/>
          </p:nvGrpSpPr>
          <p:grpSpPr>
            <a:xfrm>
              <a:off x="2675275" y="3930557"/>
              <a:ext cx="1003306" cy="451719"/>
              <a:chOff x="2675275" y="4174282"/>
              <a:chExt cx="1003306" cy="451719"/>
            </a:xfrm>
          </p:grpSpPr>
          <p:sp>
            <p:nvSpPr>
              <p:cNvPr id="7158" name="Google Shape;7158;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1" name="Google Shape;7161;p57"/>
          <p:cNvGrpSpPr/>
          <p:nvPr/>
        </p:nvGrpSpPr>
        <p:grpSpPr>
          <a:xfrm>
            <a:off x="1654417" y="971307"/>
            <a:ext cx="574511" cy="874709"/>
            <a:chOff x="1715404" y="1112080"/>
            <a:chExt cx="642270" cy="977984"/>
          </a:xfrm>
        </p:grpSpPr>
        <p:grpSp>
          <p:nvGrpSpPr>
            <p:cNvPr id="7162" name="Google Shape;7162;p57"/>
            <p:cNvGrpSpPr/>
            <p:nvPr/>
          </p:nvGrpSpPr>
          <p:grpSpPr>
            <a:xfrm>
              <a:off x="1715404" y="1112080"/>
              <a:ext cx="642270" cy="977984"/>
              <a:chOff x="1715404" y="1112080"/>
              <a:chExt cx="642270" cy="977984"/>
            </a:xfrm>
          </p:grpSpPr>
          <p:sp>
            <p:nvSpPr>
              <p:cNvPr id="7163" name="Google Shape;7163;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7"/>
            <p:cNvGrpSpPr/>
            <p:nvPr/>
          </p:nvGrpSpPr>
          <p:grpSpPr>
            <a:xfrm>
              <a:off x="1768927" y="1165603"/>
              <a:ext cx="535225" cy="851367"/>
              <a:chOff x="1768927" y="1165603"/>
              <a:chExt cx="535225" cy="851367"/>
            </a:xfrm>
          </p:grpSpPr>
          <p:sp>
            <p:nvSpPr>
              <p:cNvPr id="7166" name="Google Shape;7166;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57"/>
            <p:cNvGrpSpPr/>
            <p:nvPr/>
          </p:nvGrpSpPr>
          <p:grpSpPr>
            <a:xfrm>
              <a:off x="1822449" y="1219125"/>
              <a:ext cx="428180" cy="718859"/>
              <a:chOff x="1822449" y="1219125"/>
              <a:chExt cx="428180" cy="718859"/>
            </a:xfrm>
          </p:grpSpPr>
          <p:sp>
            <p:nvSpPr>
              <p:cNvPr id="7169" name="Google Shape;7169;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57"/>
            <p:cNvGrpSpPr/>
            <p:nvPr/>
          </p:nvGrpSpPr>
          <p:grpSpPr>
            <a:xfrm>
              <a:off x="1875972" y="1272648"/>
              <a:ext cx="321135" cy="586939"/>
              <a:chOff x="1875972" y="1272648"/>
              <a:chExt cx="321135" cy="586939"/>
            </a:xfrm>
          </p:grpSpPr>
          <p:sp>
            <p:nvSpPr>
              <p:cNvPr id="7172" name="Google Shape;7172;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4" name="Google Shape;7174;p57"/>
          <p:cNvGrpSpPr/>
          <p:nvPr/>
        </p:nvGrpSpPr>
        <p:grpSpPr>
          <a:xfrm>
            <a:off x="7761578" y="3528028"/>
            <a:ext cx="293855" cy="644170"/>
            <a:chOff x="241025" y="3151575"/>
            <a:chExt cx="293855" cy="644170"/>
          </a:xfrm>
        </p:grpSpPr>
        <p:sp>
          <p:nvSpPr>
            <p:cNvPr id="7175" name="Google Shape;7175;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7"/>
          <p:cNvGrpSpPr/>
          <p:nvPr/>
        </p:nvGrpSpPr>
        <p:grpSpPr>
          <a:xfrm>
            <a:off x="709562" y="2728028"/>
            <a:ext cx="1779649" cy="591620"/>
            <a:chOff x="246070" y="1983375"/>
            <a:chExt cx="1855347" cy="616849"/>
          </a:xfrm>
        </p:grpSpPr>
        <p:sp>
          <p:nvSpPr>
            <p:cNvPr id="7178" name="Google Shape;7178;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57"/>
          <p:cNvGrpSpPr/>
          <p:nvPr/>
        </p:nvGrpSpPr>
        <p:grpSpPr>
          <a:xfrm>
            <a:off x="2320428" y="971307"/>
            <a:ext cx="711055" cy="745993"/>
            <a:chOff x="2496269" y="1171698"/>
            <a:chExt cx="761953" cy="799392"/>
          </a:xfrm>
        </p:grpSpPr>
        <p:grpSp>
          <p:nvGrpSpPr>
            <p:cNvPr id="7188" name="Google Shape;7188;p57"/>
            <p:cNvGrpSpPr/>
            <p:nvPr/>
          </p:nvGrpSpPr>
          <p:grpSpPr>
            <a:xfrm>
              <a:off x="2496269" y="1171698"/>
              <a:ext cx="761953" cy="723022"/>
              <a:chOff x="2496269" y="1171698"/>
              <a:chExt cx="761953" cy="723022"/>
            </a:xfrm>
          </p:grpSpPr>
          <p:sp>
            <p:nvSpPr>
              <p:cNvPr id="7189" name="Google Shape;7189;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1" name="Google Shape;7191;p57"/>
              <p:cNvGrpSpPr/>
              <p:nvPr/>
            </p:nvGrpSpPr>
            <p:grpSpPr>
              <a:xfrm>
                <a:off x="2496269" y="1171698"/>
                <a:ext cx="761953" cy="723022"/>
                <a:chOff x="2496269" y="1120652"/>
                <a:chExt cx="761953" cy="723022"/>
              </a:xfrm>
            </p:grpSpPr>
            <p:grpSp>
              <p:nvGrpSpPr>
                <p:cNvPr id="7192" name="Google Shape;7192;p57"/>
                <p:cNvGrpSpPr/>
                <p:nvPr/>
              </p:nvGrpSpPr>
              <p:grpSpPr>
                <a:xfrm>
                  <a:off x="2496269" y="1120652"/>
                  <a:ext cx="761953" cy="723022"/>
                  <a:chOff x="2496269" y="1120652"/>
                  <a:chExt cx="761953" cy="723022"/>
                </a:xfrm>
              </p:grpSpPr>
              <p:grpSp>
                <p:nvGrpSpPr>
                  <p:cNvPr id="7193" name="Google Shape;7193;p57"/>
                  <p:cNvGrpSpPr/>
                  <p:nvPr/>
                </p:nvGrpSpPr>
                <p:grpSpPr>
                  <a:xfrm>
                    <a:off x="2496269" y="1304589"/>
                    <a:ext cx="407089" cy="305057"/>
                    <a:chOff x="2496269" y="1304589"/>
                    <a:chExt cx="407089" cy="305057"/>
                  </a:xfrm>
                </p:grpSpPr>
                <p:sp>
                  <p:nvSpPr>
                    <p:cNvPr id="7194" name="Google Shape;7194;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57"/>
                  <p:cNvGrpSpPr/>
                  <p:nvPr/>
                </p:nvGrpSpPr>
                <p:grpSpPr>
                  <a:xfrm>
                    <a:off x="2586468" y="1493376"/>
                    <a:ext cx="358850" cy="349656"/>
                    <a:chOff x="2586468" y="1493376"/>
                    <a:chExt cx="358850" cy="349656"/>
                  </a:xfrm>
                </p:grpSpPr>
                <p:sp>
                  <p:nvSpPr>
                    <p:cNvPr id="7197" name="Google Shape;7197;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57"/>
                  <p:cNvGrpSpPr/>
                  <p:nvPr/>
                </p:nvGrpSpPr>
                <p:grpSpPr>
                  <a:xfrm>
                    <a:off x="2807939" y="1494024"/>
                    <a:ext cx="358857" cy="349650"/>
                    <a:chOff x="2807939" y="1494024"/>
                    <a:chExt cx="358857" cy="349650"/>
                  </a:xfrm>
                </p:grpSpPr>
                <p:sp>
                  <p:nvSpPr>
                    <p:cNvPr id="7200" name="Google Shape;7200;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57"/>
                  <p:cNvGrpSpPr/>
                  <p:nvPr/>
                </p:nvGrpSpPr>
                <p:grpSpPr>
                  <a:xfrm>
                    <a:off x="2851133" y="1305635"/>
                    <a:ext cx="407089" cy="305057"/>
                    <a:chOff x="2851133" y="1305635"/>
                    <a:chExt cx="407089" cy="305057"/>
                  </a:xfrm>
                </p:grpSpPr>
                <p:sp>
                  <p:nvSpPr>
                    <p:cNvPr id="7203" name="Google Shape;7203;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57"/>
                  <p:cNvGrpSpPr/>
                  <p:nvPr/>
                </p:nvGrpSpPr>
                <p:grpSpPr>
                  <a:xfrm>
                    <a:off x="2727495" y="1120652"/>
                    <a:ext cx="300271" cy="396358"/>
                    <a:chOff x="2727495" y="1120652"/>
                    <a:chExt cx="300271" cy="396358"/>
                  </a:xfrm>
                </p:grpSpPr>
                <p:sp>
                  <p:nvSpPr>
                    <p:cNvPr id="7206" name="Google Shape;7206;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8" name="Google Shape;7208;p57"/>
                <p:cNvGrpSpPr/>
                <p:nvPr/>
              </p:nvGrpSpPr>
              <p:grpSpPr>
                <a:xfrm>
                  <a:off x="2722305" y="1350460"/>
                  <a:ext cx="308357" cy="308344"/>
                  <a:chOff x="2722305" y="1350460"/>
                  <a:chExt cx="308357" cy="308344"/>
                </a:xfrm>
              </p:grpSpPr>
              <p:sp>
                <p:nvSpPr>
                  <p:cNvPr id="7209" name="Google Shape;7209;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57"/>
                  <p:cNvGrpSpPr/>
                  <p:nvPr/>
                </p:nvGrpSpPr>
                <p:grpSpPr>
                  <a:xfrm>
                    <a:off x="2725064" y="1364529"/>
                    <a:ext cx="297954" cy="280182"/>
                    <a:chOff x="2725064" y="1364529"/>
                    <a:chExt cx="297954" cy="280182"/>
                  </a:xfrm>
                </p:grpSpPr>
                <p:sp>
                  <p:nvSpPr>
                    <p:cNvPr id="7211" name="Google Shape;7211;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216" name="Google Shape;7216;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7"/>
          <p:cNvGrpSpPr/>
          <p:nvPr/>
        </p:nvGrpSpPr>
        <p:grpSpPr>
          <a:xfrm>
            <a:off x="3909129" y="2727412"/>
            <a:ext cx="1569144" cy="591015"/>
            <a:chOff x="3820100" y="3023049"/>
            <a:chExt cx="1303926" cy="491162"/>
          </a:xfrm>
        </p:grpSpPr>
        <p:grpSp>
          <p:nvGrpSpPr>
            <p:cNvPr id="7222" name="Google Shape;7222;p57"/>
            <p:cNvGrpSpPr/>
            <p:nvPr/>
          </p:nvGrpSpPr>
          <p:grpSpPr>
            <a:xfrm>
              <a:off x="3820100" y="3023072"/>
              <a:ext cx="1303926" cy="491139"/>
              <a:chOff x="3820100" y="3023072"/>
              <a:chExt cx="1303926" cy="491139"/>
            </a:xfrm>
          </p:grpSpPr>
          <p:sp>
            <p:nvSpPr>
              <p:cNvPr id="7223" name="Google Shape;7223;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7"/>
            <p:cNvGrpSpPr/>
            <p:nvPr/>
          </p:nvGrpSpPr>
          <p:grpSpPr>
            <a:xfrm>
              <a:off x="4132439" y="3023645"/>
              <a:ext cx="393633" cy="177096"/>
              <a:chOff x="4132439" y="3023645"/>
              <a:chExt cx="393633" cy="177096"/>
            </a:xfrm>
          </p:grpSpPr>
          <p:sp>
            <p:nvSpPr>
              <p:cNvPr id="7226" name="Google Shape;7226;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57"/>
            <p:cNvGrpSpPr/>
            <p:nvPr/>
          </p:nvGrpSpPr>
          <p:grpSpPr>
            <a:xfrm>
              <a:off x="3921811" y="3023049"/>
              <a:ext cx="1002397" cy="388943"/>
              <a:chOff x="3921811" y="3023049"/>
              <a:chExt cx="1002397" cy="388943"/>
            </a:xfrm>
          </p:grpSpPr>
          <p:sp>
            <p:nvSpPr>
              <p:cNvPr id="7229" name="Google Shape;7229;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57"/>
            <p:cNvGrpSpPr/>
            <p:nvPr/>
          </p:nvGrpSpPr>
          <p:grpSpPr>
            <a:xfrm>
              <a:off x="4023645" y="3023049"/>
              <a:ext cx="683032" cy="286722"/>
              <a:chOff x="4023645" y="3023049"/>
              <a:chExt cx="683032" cy="286722"/>
            </a:xfrm>
          </p:grpSpPr>
          <p:sp>
            <p:nvSpPr>
              <p:cNvPr id="7232" name="Google Shape;7232;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4" name="Google Shape;7234;p57"/>
          <p:cNvGrpSpPr/>
          <p:nvPr/>
        </p:nvGrpSpPr>
        <p:grpSpPr>
          <a:xfrm>
            <a:off x="1541251" y="1854258"/>
            <a:ext cx="713522" cy="688025"/>
            <a:chOff x="1706078" y="2092648"/>
            <a:chExt cx="660913" cy="637296"/>
          </a:xfrm>
        </p:grpSpPr>
        <p:sp>
          <p:nvSpPr>
            <p:cNvPr id="7235" name="Google Shape;7235;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57"/>
            <p:cNvGrpSpPr/>
            <p:nvPr/>
          </p:nvGrpSpPr>
          <p:grpSpPr>
            <a:xfrm>
              <a:off x="1706078" y="2092648"/>
              <a:ext cx="660913" cy="575241"/>
              <a:chOff x="1706078" y="2092648"/>
              <a:chExt cx="660913" cy="575241"/>
            </a:xfrm>
          </p:grpSpPr>
          <p:sp>
            <p:nvSpPr>
              <p:cNvPr id="7237" name="Google Shape;7237;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0" name="Google Shape;7240;p57"/>
          <p:cNvGrpSpPr/>
          <p:nvPr/>
        </p:nvGrpSpPr>
        <p:grpSpPr>
          <a:xfrm>
            <a:off x="6303109" y="971806"/>
            <a:ext cx="1317459" cy="684168"/>
            <a:chOff x="238125" y="999450"/>
            <a:chExt cx="7140700" cy="3708225"/>
          </a:xfrm>
        </p:grpSpPr>
        <p:sp>
          <p:nvSpPr>
            <p:cNvPr id="7241" name="Google Shape;7241;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53"/>
        <p:cNvGrpSpPr/>
        <p:nvPr/>
      </p:nvGrpSpPr>
      <p:grpSpPr>
        <a:xfrm>
          <a:off x="0" y="0"/>
          <a:ext cx="0" cy="0"/>
          <a:chOff x="0" y="0"/>
          <a:chExt cx="0" cy="0"/>
        </a:xfrm>
      </p:grpSpPr>
      <p:grpSp>
        <p:nvGrpSpPr>
          <p:cNvPr id="7254" name="Google Shape;7254;p58"/>
          <p:cNvGrpSpPr/>
          <p:nvPr/>
        </p:nvGrpSpPr>
        <p:grpSpPr>
          <a:xfrm>
            <a:off x="717027" y="967622"/>
            <a:ext cx="1636117" cy="1526144"/>
            <a:chOff x="729238" y="1179665"/>
            <a:chExt cx="1636117" cy="1526144"/>
          </a:xfrm>
        </p:grpSpPr>
        <p:grpSp>
          <p:nvGrpSpPr>
            <p:cNvPr id="7255" name="Google Shape;7255;p58"/>
            <p:cNvGrpSpPr/>
            <p:nvPr/>
          </p:nvGrpSpPr>
          <p:grpSpPr>
            <a:xfrm>
              <a:off x="729238" y="1179665"/>
              <a:ext cx="80700" cy="1526144"/>
              <a:chOff x="729238" y="1179665"/>
              <a:chExt cx="80700" cy="1526144"/>
            </a:xfrm>
          </p:grpSpPr>
          <p:sp>
            <p:nvSpPr>
              <p:cNvPr id="7256" name="Google Shape;7256;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58"/>
            <p:cNvGrpSpPr/>
            <p:nvPr/>
          </p:nvGrpSpPr>
          <p:grpSpPr>
            <a:xfrm>
              <a:off x="903098" y="1179665"/>
              <a:ext cx="80700" cy="1526144"/>
              <a:chOff x="903098" y="1179665"/>
              <a:chExt cx="80700" cy="1526144"/>
            </a:xfrm>
          </p:grpSpPr>
          <p:sp>
            <p:nvSpPr>
              <p:cNvPr id="7267" name="Google Shape;7267;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58"/>
            <p:cNvGrpSpPr/>
            <p:nvPr/>
          </p:nvGrpSpPr>
          <p:grpSpPr>
            <a:xfrm>
              <a:off x="1076958" y="1179665"/>
              <a:ext cx="80700" cy="1526144"/>
              <a:chOff x="1076958" y="1179665"/>
              <a:chExt cx="80700" cy="1526144"/>
            </a:xfrm>
          </p:grpSpPr>
          <p:sp>
            <p:nvSpPr>
              <p:cNvPr id="7278" name="Google Shape;7278;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58"/>
            <p:cNvGrpSpPr/>
            <p:nvPr/>
          </p:nvGrpSpPr>
          <p:grpSpPr>
            <a:xfrm>
              <a:off x="1247707" y="1179665"/>
              <a:ext cx="80700" cy="1526144"/>
              <a:chOff x="1247707" y="1179665"/>
              <a:chExt cx="80700" cy="1526144"/>
            </a:xfrm>
          </p:grpSpPr>
          <p:sp>
            <p:nvSpPr>
              <p:cNvPr id="7289" name="Google Shape;7289;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58"/>
            <p:cNvGrpSpPr/>
            <p:nvPr/>
          </p:nvGrpSpPr>
          <p:grpSpPr>
            <a:xfrm>
              <a:off x="1421567" y="1179665"/>
              <a:ext cx="80700" cy="1526144"/>
              <a:chOff x="1421567" y="1179665"/>
              <a:chExt cx="80700" cy="1526144"/>
            </a:xfrm>
          </p:grpSpPr>
          <p:sp>
            <p:nvSpPr>
              <p:cNvPr id="7300" name="Google Shape;7300;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58"/>
            <p:cNvGrpSpPr/>
            <p:nvPr/>
          </p:nvGrpSpPr>
          <p:grpSpPr>
            <a:xfrm>
              <a:off x="1592327" y="1179665"/>
              <a:ext cx="80700" cy="1526144"/>
              <a:chOff x="1592327" y="1179665"/>
              <a:chExt cx="80700" cy="1526144"/>
            </a:xfrm>
          </p:grpSpPr>
          <p:sp>
            <p:nvSpPr>
              <p:cNvPr id="7311" name="Google Shape;7311;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58"/>
            <p:cNvGrpSpPr/>
            <p:nvPr/>
          </p:nvGrpSpPr>
          <p:grpSpPr>
            <a:xfrm>
              <a:off x="1766187" y="1179665"/>
              <a:ext cx="80700" cy="1526144"/>
              <a:chOff x="1766187" y="1179665"/>
              <a:chExt cx="80700" cy="1526144"/>
            </a:xfrm>
          </p:grpSpPr>
          <p:sp>
            <p:nvSpPr>
              <p:cNvPr id="7322" name="Google Shape;7322;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8"/>
            <p:cNvGrpSpPr/>
            <p:nvPr/>
          </p:nvGrpSpPr>
          <p:grpSpPr>
            <a:xfrm>
              <a:off x="1936935" y="1179665"/>
              <a:ext cx="80700" cy="1526144"/>
              <a:chOff x="1936935" y="1179665"/>
              <a:chExt cx="80700" cy="1526144"/>
            </a:xfrm>
          </p:grpSpPr>
          <p:sp>
            <p:nvSpPr>
              <p:cNvPr id="7333" name="Google Shape;7333;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58"/>
            <p:cNvGrpSpPr/>
            <p:nvPr/>
          </p:nvGrpSpPr>
          <p:grpSpPr>
            <a:xfrm>
              <a:off x="2110795" y="1179665"/>
              <a:ext cx="80700" cy="1526144"/>
              <a:chOff x="2110795" y="1179665"/>
              <a:chExt cx="80700" cy="1526144"/>
            </a:xfrm>
          </p:grpSpPr>
          <p:sp>
            <p:nvSpPr>
              <p:cNvPr id="7344" name="Google Shape;7344;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58"/>
            <p:cNvGrpSpPr/>
            <p:nvPr/>
          </p:nvGrpSpPr>
          <p:grpSpPr>
            <a:xfrm>
              <a:off x="2284655" y="1179665"/>
              <a:ext cx="80700" cy="1526144"/>
              <a:chOff x="2284655" y="1179665"/>
              <a:chExt cx="80700" cy="1526144"/>
            </a:xfrm>
          </p:grpSpPr>
          <p:sp>
            <p:nvSpPr>
              <p:cNvPr id="7355" name="Google Shape;7355;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5" name="Google Shape;7365;p58"/>
          <p:cNvGrpSpPr/>
          <p:nvPr/>
        </p:nvGrpSpPr>
        <p:grpSpPr>
          <a:xfrm>
            <a:off x="2611693" y="986760"/>
            <a:ext cx="1364248" cy="1102133"/>
            <a:chOff x="2623904" y="1198803"/>
            <a:chExt cx="1364248" cy="1102133"/>
          </a:xfrm>
        </p:grpSpPr>
        <p:grpSp>
          <p:nvGrpSpPr>
            <p:cNvPr id="7366" name="Google Shape;7366;p58"/>
            <p:cNvGrpSpPr/>
            <p:nvPr/>
          </p:nvGrpSpPr>
          <p:grpSpPr>
            <a:xfrm>
              <a:off x="2623907" y="1198803"/>
              <a:ext cx="1364245" cy="273000"/>
              <a:chOff x="2623907" y="1198803"/>
              <a:chExt cx="1364245" cy="273000"/>
            </a:xfrm>
          </p:grpSpPr>
          <p:sp>
            <p:nvSpPr>
              <p:cNvPr id="7367" name="Google Shape;7367;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58"/>
            <p:cNvGrpSpPr/>
            <p:nvPr/>
          </p:nvGrpSpPr>
          <p:grpSpPr>
            <a:xfrm>
              <a:off x="2623904" y="1476964"/>
              <a:ext cx="1364245" cy="273000"/>
              <a:chOff x="2623904" y="1476964"/>
              <a:chExt cx="1364245" cy="273000"/>
            </a:xfrm>
          </p:grpSpPr>
          <p:sp>
            <p:nvSpPr>
              <p:cNvPr id="7373" name="Google Shape;7373;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58"/>
            <p:cNvGrpSpPr/>
            <p:nvPr/>
          </p:nvGrpSpPr>
          <p:grpSpPr>
            <a:xfrm>
              <a:off x="2623907" y="1749775"/>
              <a:ext cx="1364245" cy="273000"/>
              <a:chOff x="2623907" y="1749775"/>
              <a:chExt cx="1364245" cy="273000"/>
            </a:xfrm>
          </p:grpSpPr>
          <p:sp>
            <p:nvSpPr>
              <p:cNvPr id="7379" name="Google Shape;7379;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8"/>
            <p:cNvGrpSpPr/>
            <p:nvPr/>
          </p:nvGrpSpPr>
          <p:grpSpPr>
            <a:xfrm>
              <a:off x="2623904" y="2027936"/>
              <a:ext cx="1364245" cy="273000"/>
              <a:chOff x="2623904" y="2027936"/>
              <a:chExt cx="1364245" cy="273000"/>
            </a:xfrm>
          </p:grpSpPr>
          <p:sp>
            <p:nvSpPr>
              <p:cNvPr id="7385" name="Google Shape;7385;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0" name="Google Shape;7390;p58"/>
          <p:cNvGrpSpPr/>
          <p:nvPr/>
        </p:nvGrpSpPr>
        <p:grpSpPr>
          <a:xfrm>
            <a:off x="2601154" y="2445833"/>
            <a:ext cx="1387541" cy="159124"/>
            <a:chOff x="3200660" y="2180272"/>
            <a:chExt cx="2563824" cy="378237"/>
          </a:xfrm>
        </p:grpSpPr>
        <p:sp>
          <p:nvSpPr>
            <p:cNvPr id="7391" name="Google Shape;7391;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58"/>
          <p:cNvGrpSpPr/>
          <p:nvPr/>
        </p:nvGrpSpPr>
        <p:grpSpPr>
          <a:xfrm>
            <a:off x="2597679" y="2723597"/>
            <a:ext cx="1390502" cy="159625"/>
            <a:chOff x="3530150" y="2790075"/>
            <a:chExt cx="1962600" cy="225300"/>
          </a:xfrm>
        </p:grpSpPr>
        <p:sp>
          <p:nvSpPr>
            <p:cNvPr id="7410" name="Google Shape;7410;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58"/>
          <p:cNvGrpSpPr/>
          <p:nvPr/>
        </p:nvGrpSpPr>
        <p:grpSpPr>
          <a:xfrm>
            <a:off x="2597736" y="3001862"/>
            <a:ext cx="1411629" cy="154175"/>
            <a:chOff x="3558802" y="4011244"/>
            <a:chExt cx="1866000" cy="111600"/>
          </a:xfrm>
        </p:grpSpPr>
        <p:sp>
          <p:nvSpPr>
            <p:cNvPr id="7413" name="Google Shape;7413;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58"/>
          <p:cNvGrpSpPr/>
          <p:nvPr/>
        </p:nvGrpSpPr>
        <p:grpSpPr>
          <a:xfrm>
            <a:off x="2598024" y="2207432"/>
            <a:ext cx="1383503" cy="119761"/>
            <a:chOff x="3465975" y="2270258"/>
            <a:chExt cx="1986364" cy="171947"/>
          </a:xfrm>
        </p:grpSpPr>
        <p:sp>
          <p:nvSpPr>
            <p:cNvPr id="7416" name="Google Shape;7416;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58"/>
          <p:cNvGrpSpPr/>
          <p:nvPr/>
        </p:nvGrpSpPr>
        <p:grpSpPr>
          <a:xfrm>
            <a:off x="2609031" y="3571205"/>
            <a:ext cx="1369531" cy="195460"/>
            <a:chOff x="723300" y="4253549"/>
            <a:chExt cx="2276482" cy="324900"/>
          </a:xfrm>
        </p:grpSpPr>
        <p:sp>
          <p:nvSpPr>
            <p:cNvPr id="7425" name="Google Shape;7425;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58"/>
          <p:cNvGrpSpPr/>
          <p:nvPr/>
        </p:nvGrpSpPr>
        <p:grpSpPr>
          <a:xfrm>
            <a:off x="2598592" y="3272446"/>
            <a:ext cx="1389066" cy="180119"/>
            <a:chOff x="705948" y="3788465"/>
            <a:chExt cx="2308953" cy="299400"/>
          </a:xfrm>
        </p:grpSpPr>
        <p:sp>
          <p:nvSpPr>
            <p:cNvPr id="7431" name="Google Shape;7431;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58"/>
          <p:cNvGrpSpPr/>
          <p:nvPr/>
        </p:nvGrpSpPr>
        <p:grpSpPr>
          <a:xfrm>
            <a:off x="4195583" y="1876400"/>
            <a:ext cx="1433821" cy="191501"/>
            <a:chOff x="4273350" y="2088443"/>
            <a:chExt cx="1433821" cy="191501"/>
          </a:xfrm>
        </p:grpSpPr>
        <p:grpSp>
          <p:nvGrpSpPr>
            <p:cNvPr id="7437" name="Google Shape;7437;p58"/>
            <p:cNvGrpSpPr/>
            <p:nvPr/>
          </p:nvGrpSpPr>
          <p:grpSpPr>
            <a:xfrm>
              <a:off x="4273350" y="2088443"/>
              <a:ext cx="1433821" cy="0"/>
              <a:chOff x="5224975" y="2962250"/>
              <a:chExt cx="1544400" cy="0"/>
            </a:xfrm>
          </p:grpSpPr>
          <p:cxnSp>
            <p:nvCxnSpPr>
              <p:cNvPr id="7438" name="Google Shape;743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439" name="Google Shape;7439;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440" name="Google Shape;7440;p58"/>
            <p:cNvGrpSpPr/>
            <p:nvPr/>
          </p:nvGrpSpPr>
          <p:grpSpPr>
            <a:xfrm>
              <a:off x="4273350" y="2279944"/>
              <a:ext cx="1433821" cy="0"/>
              <a:chOff x="5224975" y="2962250"/>
              <a:chExt cx="1544400" cy="0"/>
            </a:xfrm>
          </p:grpSpPr>
          <p:cxnSp>
            <p:nvCxnSpPr>
              <p:cNvPr id="7441" name="Google Shape;7441;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442" name="Google Shape;7442;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443" name="Google Shape;7443;p58"/>
          <p:cNvGrpSpPr/>
          <p:nvPr/>
        </p:nvGrpSpPr>
        <p:grpSpPr>
          <a:xfrm>
            <a:off x="2646529" y="3885304"/>
            <a:ext cx="1304609" cy="294074"/>
            <a:chOff x="2658741" y="4097347"/>
            <a:chExt cx="1304609" cy="294074"/>
          </a:xfrm>
        </p:grpSpPr>
        <p:grpSp>
          <p:nvGrpSpPr>
            <p:cNvPr id="7444" name="Google Shape;7444;p58"/>
            <p:cNvGrpSpPr/>
            <p:nvPr/>
          </p:nvGrpSpPr>
          <p:grpSpPr>
            <a:xfrm>
              <a:off x="2658741" y="4097347"/>
              <a:ext cx="118572" cy="294074"/>
              <a:chOff x="3343310" y="4475555"/>
              <a:chExt cx="127717" cy="316753"/>
            </a:xfrm>
          </p:grpSpPr>
          <p:sp>
            <p:nvSpPr>
              <p:cNvPr id="7445" name="Google Shape;7445;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58"/>
            <p:cNvGrpSpPr/>
            <p:nvPr/>
          </p:nvGrpSpPr>
          <p:grpSpPr>
            <a:xfrm>
              <a:off x="3815519" y="4098388"/>
              <a:ext cx="147831" cy="291991"/>
              <a:chOff x="3527539" y="4476677"/>
              <a:chExt cx="159232" cy="314510"/>
            </a:xfrm>
          </p:grpSpPr>
          <p:sp>
            <p:nvSpPr>
              <p:cNvPr id="7448" name="Google Shape;744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8"/>
            <p:cNvGrpSpPr/>
            <p:nvPr/>
          </p:nvGrpSpPr>
          <p:grpSpPr>
            <a:xfrm>
              <a:off x="3511696" y="4098388"/>
              <a:ext cx="147831" cy="291991"/>
              <a:chOff x="3527539" y="4476677"/>
              <a:chExt cx="159232" cy="314510"/>
            </a:xfrm>
          </p:grpSpPr>
          <p:sp>
            <p:nvSpPr>
              <p:cNvPr id="7451" name="Google Shape;745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58"/>
            <p:cNvGrpSpPr/>
            <p:nvPr/>
          </p:nvGrpSpPr>
          <p:grpSpPr>
            <a:xfrm>
              <a:off x="3207874" y="4098388"/>
              <a:ext cx="147831" cy="291991"/>
              <a:chOff x="3527539" y="4476677"/>
              <a:chExt cx="159232" cy="314510"/>
            </a:xfrm>
          </p:grpSpPr>
          <p:sp>
            <p:nvSpPr>
              <p:cNvPr id="7454" name="Google Shape;7454;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58"/>
            <p:cNvGrpSpPr/>
            <p:nvPr/>
          </p:nvGrpSpPr>
          <p:grpSpPr>
            <a:xfrm>
              <a:off x="2933305" y="4097347"/>
              <a:ext cx="118572" cy="294074"/>
              <a:chOff x="3343310" y="4475555"/>
              <a:chExt cx="127717" cy="316753"/>
            </a:xfrm>
          </p:grpSpPr>
          <p:sp>
            <p:nvSpPr>
              <p:cNvPr id="7457" name="Google Shape;7457;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9" name="Google Shape;7459;p58"/>
          <p:cNvGrpSpPr/>
          <p:nvPr/>
        </p:nvGrpSpPr>
        <p:grpSpPr>
          <a:xfrm>
            <a:off x="4197138" y="963998"/>
            <a:ext cx="1430711" cy="751237"/>
            <a:chOff x="5159450" y="1919950"/>
            <a:chExt cx="1541050" cy="862500"/>
          </a:xfrm>
        </p:grpSpPr>
        <p:sp>
          <p:nvSpPr>
            <p:cNvPr id="7460" name="Google Shape;7460;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461" name="Google Shape;7461;p58"/>
            <p:cNvGrpSpPr/>
            <p:nvPr/>
          </p:nvGrpSpPr>
          <p:grpSpPr>
            <a:xfrm>
              <a:off x="5159450" y="1919950"/>
              <a:ext cx="1541050" cy="862500"/>
              <a:chOff x="5159450" y="1919950"/>
              <a:chExt cx="1541050" cy="862500"/>
            </a:xfrm>
          </p:grpSpPr>
          <p:cxnSp>
            <p:nvCxnSpPr>
              <p:cNvPr id="7462" name="Google Shape;7462;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463" name="Google Shape;7463;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464" name="Google Shape;7464;p58"/>
          <p:cNvGrpSpPr/>
          <p:nvPr/>
        </p:nvGrpSpPr>
        <p:grpSpPr>
          <a:xfrm>
            <a:off x="4245275" y="2227768"/>
            <a:ext cx="1334436" cy="967914"/>
            <a:chOff x="4294923" y="2439811"/>
            <a:chExt cx="1334436" cy="967914"/>
          </a:xfrm>
        </p:grpSpPr>
        <p:grpSp>
          <p:nvGrpSpPr>
            <p:cNvPr id="7465" name="Google Shape;7465;p58"/>
            <p:cNvGrpSpPr/>
            <p:nvPr/>
          </p:nvGrpSpPr>
          <p:grpSpPr>
            <a:xfrm>
              <a:off x="4960455" y="2469658"/>
              <a:ext cx="668904" cy="885524"/>
              <a:chOff x="4960455" y="2469658"/>
              <a:chExt cx="668904" cy="885524"/>
            </a:xfrm>
          </p:grpSpPr>
          <p:sp>
            <p:nvSpPr>
              <p:cNvPr id="7466" name="Google Shape;7466;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8"/>
            <p:cNvGrpSpPr/>
            <p:nvPr/>
          </p:nvGrpSpPr>
          <p:grpSpPr>
            <a:xfrm>
              <a:off x="4294923" y="2469658"/>
              <a:ext cx="668951" cy="885524"/>
              <a:chOff x="4294923" y="2469658"/>
              <a:chExt cx="668951" cy="885524"/>
            </a:xfrm>
          </p:grpSpPr>
          <p:sp>
            <p:nvSpPr>
              <p:cNvPr id="7473" name="Google Shape;7473;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58"/>
          <p:cNvGrpSpPr/>
          <p:nvPr/>
        </p:nvGrpSpPr>
        <p:grpSpPr>
          <a:xfrm>
            <a:off x="4231478" y="3282213"/>
            <a:ext cx="1430949" cy="897289"/>
            <a:chOff x="4351371" y="3547942"/>
            <a:chExt cx="1345130" cy="843475"/>
          </a:xfrm>
        </p:grpSpPr>
        <p:grpSp>
          <p:nvGrpSpPr>
            <p:cNvPr id="7481" name="Google Shape;7481;p58"/>
            <p:cNvGrpSpPr/>
            <p:nvPr/>
          </p:nvGrpSpPr>
          <p:grpSpPr>
            <a:xfrm>
              <a:off x="4351371" y="4209917"/>
              <a:ext cx="1345130" cy="181500"/>
              <a:chOff x="4351371" y="4209917"/>
              <a:chExt cx="1345130" cy="181500"/>
            </a:xfrm>
          </p:grpSpPr>
          <p:sp>
            <p:nvSpPr>
              <p:cNvPr id="7482" name="Google Shape;7482;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3" name="Google Shape;7483;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484" name="Google Shape;7484;p58"/>
            <p:cNvGrpSpPr/>
            <p:nvPr/>
          </p:nvGrpSpPr>
          <p:grpSpPr>
            <a:xfrm>
              <a:off x="4403010" y="3985221"/>
              <a:ext cx="1109518" cy="181500"/>
              <a:chOff x="4403010" y="3985221"/>
              <a:chExt cx="1109518" cy="181500"/>
            </a:xfrm>
          </p:grpSpPr>
          <p:sp>
            <p:nvSpPr>
              <p:cNvPr id="7485" name="Google Shape;7485;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6" name="Google Shape;7486;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487" name="Google Shape;7487;p58"/>
            <p:cNvGrpSpPr/>
            <p:nvPr/>
          </p:nvGrpSpPr>
          <p:grpSpPr>
            <a:xfrm>
              <a:off x="4618704" y="3766582"/>
              <a:ext cx="807858" cy="181500"/>
              <a:chOff x="4618704" y="3766582"/>
              <a:chExt cx="807858" cy="181500"/>
            </a:xfrm>
          </p:grpSpPr>
          <p:sp>
            <p:nvSpPr>
              <p:cNvPr id="7488" name="Google Shape;7488;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9" name="Google Shape;7489;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490" name="Google Shape;7490;p58"/>
            <p:cNvGrpSpPr/>
            <p:nvPr/>
          </p:nvGrpSpPr>
          <p:grpSpPr>
            <a:xfrm>
              <a:off x="4735238" y="3547942"/>
              <a:ext cx="462839" cy="181500"/>
              <a:chOff x="4735238" y="3547942"/>
              <a:chExt cx="462839" cy="181500"/>
            </a:xfrm>
          </p:grpSpPr>
          <p:sp>
            <p:nvSpPr>
              <p:cNvPr id="7491" name="Google Shape;7491;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2" name="Google Shape;7492;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493" name="Google Shape;7493;p58"/>
          <p:cNvGrpSpPr/>
          <p:nvPr/>
        </p:nvGrpSpPr>
        <p:grpSpPr>
          <a:xfrm>
            <a:off x="7407836" y="2217537"/>
            <a:ext cx="1020955" cy="928853"/>
            <a:chOff x="926675" y="238125"/>
            <a:chExt cx="5755100" cy="5232975"/>
          </a:xfrm>
        </p:grpSpPr>
        <p:sp>
          <p:nvSpPr>
            <p:cNvPr id="7494" name="Google Shape;7494;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58"/>
          <p:cNvGrpSpPr/>
          <p:nvPr/>
        </p:nvGrpSpPr>
        <p:grpSpPr>
          <a:xfrm>
            <a:off x="715210" y="2616272"/>
            <a:ext cx="1695374" cy="1560837"/>
            <a:chOff x="727421" y="2828315"/>
            <a:chExt cx="1695374" cy="1560837"/>
          </a:xfrm>
        </p:grpSpPr>
        <p:grpSp>
          <p:nvGrpSpPr>
            <p:cNvPr id="7499" name="Google Shape;7499;p58"/>
            <p:cNvGrpSpPr/>
            <p:nvPr/>
          </p:nvGrpSpPr>
          <p:grpSpPr>
            <a:xfrm>
              <a:off x="727421" y="2828315"/>
              <a:ext cx="1695374" cy="1560837"/>
              <a:chOff x="734799" y="2782450"/>
              <a:chExt cx="1571100" cy="1577400"/>
            </a:xfrm>
          </p:grpSpPr>
          <p:cxnSp>
            <p:nvCxnSpPr>
              <p:cNvPr id="7500" name="Google Shape;7500;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501" name="Google Shape;7501;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502" name="Google Shape;7502;p58"/>
            <p:cNvGrpSpPr/>
            <p:nvPr/>
          </p:nvGrpSpPr>
          <p:grpSpPr>
            <a:xfrm>
              <a:off x="819108" y="2882501"/>
              <a:ext cx="1556791" cy="1426186"/>
              <a:chOff x="819108" y="2882501"/>
              <a:chExt cx="1556791" cy="1426186"/>
            </a:xfrm>
          </p:grpSpPr>
          <p:grpSp>
            <p:nvGrpSpPr>
              <p:cNvPr id="7503" name="Google Shape;7503;p58"/>
              <p:cNvGrpSpPr/>
              <p:nvPr/>
            </p:nvGrpSpPr>
            <p:grpSpPr>
              <a:xfrm>
                <a:off x="819108" y="2882501"/>
                <a:ext cx="103104" cy="1426186"/>
                <a:chOff x="4674013" y="3100904"/>
                <a:chExt cx="122758" cy="1698043"/>
              </a:xfrm>
            </p:grpSpPr>
            <p:sp>
              <p:nvSpPr>
                <p:cNvPr id="7504" name="Google Shape;7504;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58"/>
              <p:cNvGrpSpPr/>
              <p:nvPr/>
            </p:nvGrpSpPr>
            <p:grpSpPr>
              <a:xfrm>
                <a:off x="1062475" y="2882501"/>
                <a:ext cx="103104" cy="1426186"/>
                <a:chOff x="4940438" y="3100904"/>
                <a:chExt cx="122758" cy="1698043"/>
              </a:xfrm>
            </p:grpSpPr>
            <p:sp>
              <p:nvSpPr>
                <p:cNvPr id="7512" name="Google Shape;7512;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58"/>
              <p:cNvGrpSpPr/>
              <p:nvPr/>
            </p:nvGrpSpPr>
            <p:grpSpPr>
              <a:xfrm>
                <a:off x="1299324" y="2882501"/>
                <a:ext cx="103104" cy="1426186"/>
                <a:chOff x="5206863" y="3100904"/>
                <a:chExt cx="122758" cy="1698043"/>
              </a:xfrm>
            </p:grpSpPr>
            <p:sp>
              <p:nvSpPr>
                <p:cNvPr id="7520" name="Google Shape;7520;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58"/>
              <p:cNvGrpSpPr/>
              <p:nvPr/>
            </p:nvGrpSpPr>
            <p:grpSpPr>
              <a:xfrm>
                <a:off x="1786057" y="2882501"/>
                <a:ext cx="103104" cy="1426186"/>
                <a:chOff x="6006138" y="3143629"/>
                <a:chExt cx="122758" cy="1698043"/>
              </a:xfrm>
            </p:grpSpPr>
            <p:sp>
              <p:nvSpPr>
                <p:cNvPr id="7528" name="Google Shape;7528;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58"/>
              <p:cNvGrpSpPr/>
              <p:nvPr/>
            </p:nvGrpSpPr>
            <p:grpSpPr>
              <a:xfrm>
                <a:off x="2029422" y="2882501"/>
                <a:ext cx="103104" cy="1426186"/>
                <a:chOff x="6805413" y="3100904"/>
                <a:chExt cx="122758" cy="1698043"/>
              </a:xfrm>
            </p:grpSpPr>
            <p:sp>
              <p:nvSpPr>
                <p:cNvPr id="7536" name="Google Shape;7536;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58"/>
              <p:cNvGrpSpPr/>
              <p:nvPr/>
            </p:nvGrpSpPr>
            <p:grpSpPr>
              <a:xfrm>
                <a:off x="2272795" y="2882501"/>
                <a:ext cx="103104" cy="1426186"/>
                <a:chOff x="5206863" y="3100904"/>
                <a:chExt cx="122758" cy="1698043"/>
              </a:xfrm>
            </p:grpSpPr>
            <p:sp>
              <p:nvSpPr>
                <p:cNvPr id="7544" name="Google Shape;7544;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58"/>
              <p:cNvGrpSpPr/>
              <p:nvPr/>
            </p:nvGrpSpPr>
            <p:grpSpPr>
              <a:xfrm>
                <a:off x="1542694" y="2882501"/>
                <a:ext cx="103104" cy="1426186"/>
                <a:chOff x="6006138" y="3143629"/>
                <a:chExt cx="122758" cy="1698043"/>
              </a:xfrm>
            </p:grpSpPr>
            <p:sp>
              <p:nvSpPr>
                <p:cNvPr id="7552" name="Google Shape;7552;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59" name="Google Shape;7559;p58"/>
          <p:cNvGrpSpPr/>
          <p:nvPr/>
        </p:nvGrpSpPr>
        <p:grpSpPr>
          <a:xfrm>
            <a:off x="5671260" y="3305994"/>
            <a:ext cx="2749952" cy="870677"/>
            <a:chOff x="238125" y="1725700"/>
            <a:chExt cx="7139025" cy="2260325"/>
          </a:xfrm>
        </p:grpSpPr>
        <p:sp>
          <p:nvSpPr>
            <p:cNvPr id="7560" name="Google Shape;7560;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58"/>
          <p:cNvGrpSpPr/>
          <p:nvPr/>
        </p:nvGrpSpPr>
        <p:grpSpPr>
          <a:xfrm>
            <a:off x="5941424" y="2247740"/>
            <a:ext cx="1105452" cy="916747"/>
            <a:chOff x="5249100" y="1210600"/>
            <a:chExt cx="3502700" cy="2904775"/>
          </a:xfrm>
        </p:grpSpPr>
        <p:sp>
          <p:nvSpPr>
            <p:cNvPr id="7571" name="Google Shape;7571;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75" name="Google Shape;7575;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576" name="Google Shape;7576;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577" name="Google Shape;7577;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578" name="Google Shape;7578;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579" name="Google Shape;7579;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58"/>
          <p:cNvGrpSpPr/>
          <p:nvPr/>
        </p:nvGrpSpPr>
        <p:grpSpPr>
          <a:xfrm>
            <a:off x="7123972" y="967158"/>
            <a:ext cx="1304650" cy="1124856"/>
            <a:chOff x="7287122" y="1165658"/>
            <a:chExt cx="1219413" cy="1051365"/>
          </a:xfrm>
        </p:grpSpPr>
        <p:grpSp>
          <p:nvGrpSpPr>
            <p:cNvPr id="7581" name="Google Shape;7581;p58"/>
            <p:cNvGrpSpPr/>
            <p:nvPr/>
          </p:nvGrpSpPr>
          <p:grpSpPr>
            <a:xfrm>
              <a:off x="7287122" y="1969723"/>
              <a:ext cx="1219413" cy="247300"/>
              <a:chOff x="7287122" y="1969723"/>
              <a:chExt cx="1219413" cy="247300"/>
            </a:xfrm>
          </p:grpSpPr>
          <p:sp>
            <p:nvSpPr>
              <p:cNvPr id="7582" name="Google Shape;7582;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3" name="Google Shape;7583;p58"/>
              <p:cNvGrpSpPr/>
              <p:nvPr/>
            </p:nvGrpSpPr>
            <p:grpSpPr>
              <a:xfrm>
                <a:off x="7287122" y="2063892"/>
                <a:ext cx="1151753" cy="73428"/>
                <a:chOff x="7287122" y="2063892"/>
                <a:chExt cx="1151753" cy="73428"/>
              </a:xfrm>
            </p:grpSpPr>
            <p:sp>
              <p:nvSpPr>
                <p:cNvPr id="7584" name="Google Shape;7584;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5" name="Google Shape;7585;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586" name="Google Shape;7586;p58"/>
            <p:cNvGrpSpPr/>
            <p:nvPr/>
          </p:nvGrpSpPr>
          <p:grpSpPr>
            <a:xfrm>
              <a:off x="7287122" y="1712201"/>
              <a:ext cx="1219403" cy="246767"/>
              <a:chOff x="7287122" y="1712201"/>
              <a:chExt cx="1219403" cy="246767"/>
            </a:xfrm>
          </p:grpSpPr>
          <p:sp>
            <p:nvSpPr>
              <p:cNvPr id="7587" name="Google Shape;7587;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8" name="Google Shape;7588;p58"/>
              <p:cNvGrpSpPr/>
              <p:nvPr/>
            </p:nvGrpSpPr>
            <p:grpSpPr>
              <a:xfrm>
                <a:off x="7287122" y="1842861"/>
                <a:ext cx="1005303" cy="73419"/>
                <a:chOff x="7287122" y="1842861"/>
                <a:chExt cx="1005303" cy="73419"/>
              </a:xfrm>
            </p:grpSpPr>
            <p:sp>
              <p:nvSpPr>
                <p:cNvPr id="7589" name="Google Shape;7589;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90" name="Google Shape;7590;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591" name="Google Shape;7591;p58"/>
            <p:cNvGrpSpPr/>
            <p:nvPr/>
          </p:nvGrpSpPr>
          <p:grpSpPr>
            <a:xfrm>
              <a:off x="7287122" y="1447520"/>
              <a:ext cx="1219403" cy="286667"/>
              <a:chOff x="7287122" y="1447520"/>
              <a:chExt cx="1219403" cy="286667"/>
            </a:xfrm>
          </p:grpSpPr>
          <p:sp>
            <p:nvSpPr>
              <p:cNvPr id="7592" name="Google Shape;7592;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3" name="Google Shape;7593;p58"/>
              <p:cNvGrpSpPr/>
              <p:nvPr/>
            </p:nvGrpSpPr>
            <p:grpSpPr>
              <a:xfrm>
                <a:off x="7287122" y="1581977"/>
                <a:ext cx="852803" cy="73428"/>
                <a:chOff x="7287122" y="1581977"/>
                <a:chExt cx="852803" cy="73428"/>
              </a:xfrm>
            </p:grpSpPr>
            <p:sp>
              <p:nvSpPr>
                <p:cNvPr id="7594" name="Google Shape;7594;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95" name="Google Shape;7595;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596" name="Google Shape;7596;p58"/>
            <p:cNvGrpSpPr/>
            <p:nvPr/>
          </p:nvGrpSpPr>
          <p:grpSpPr>
            <a:xfrm>
              <a:off x="7287122" y="1165658"/>
              <a:ext cx="1219403" cy="344253"/>
              <a:chOff x="7287122" y="1165658"/>
              <a:chExt cx="1219403" cy="344253"/>
            </a:xfrm>
          </p:grpSpPr>
          <p:sp>
            <p:nvSpPr>
              <p:cNvPr id="7597" name="Google Shape;7597;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58"/>
              <p:cNvGrpSpPr/>
              <p:nvPr/>
            </p:nvGrpSpPr>
            <p:grpSpPr>
              <a:xfrm>
                <a:off x="7287122" y="1341025"/>
                <a:ext cx="695703" cy="73419"/>
                <a:chOff x="7287122" y="1341025"/>
                <a:chExt cx="695703" cy="73419"/>
              </a:xfrm>
            </p:grpSpPr>
            <p:sp>
              <p:nvSpPr>
                <p:cNvPr id="7599" name="Google Shape;7599;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00" name="Google Shape;7600;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601" name="Google Shape;7601;p58"/>
          <p:cNvGrpSpPr/>
          <p:nvPr/>
        </p:nvGrpSpPr>
        <p:grpSpPr>
          <a:xfrm>
            <a:off x="5790464" y="973181"/>
            <a:ext cx="1397729" cy="1098540"/>
            <a:chOff x="5900602" y="1193063"/>
            <a:chExt cx="1299851" cy="1021707"/>
          </a:xfrm>
        </p:grpSpPr>
        <p:grpSp>
          <p:nvGrpSpPr>
            <p:cNvPr id="7602" name="Google Shape;7602;p58"/>
            <p:cNvGrpSpPr/>
            <p:nvPr/>
          </p:nvGrpSpPr>
          <p:grpSpPr>
            <a:xfrm>
              <a:off x="6520337" y="1193063"/>
              <a:ext cx="341815" cy="799959"/>
              <a:chOff x="6520337" y="1193063"/>
              <a:chExt cx="341815" cy="799959"/>
            </a:xfrm>
          </p:grpSpPr>
          <p:grpSp>
            <p:nvGrpSpPr>
              <p:cNvPr id="7603" name="Google Shape;7603;p58"/>
              <p:cNvGrpSpPr/>
              <p:nvPr/>
            </p:nvGrpSpPr>
            <p:grpSpPr>
              <a:xfrm>
                <a:off x="6520337" y="1589527"/>
                <a:ext cx="213950" cy="403494"/>
                <a:chOff x="6520337" y="1589527"/>
                <a:chExt cx="213950" cy="403494"/>
              </a:xfrm>
            </p:grpSpPr>
            <p:sp>
              <p:nvSpPr>
                <p:cNvPr id="7604" name="Google Shape;7604;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58"/>
              <p:cNvGrpSpPr/>
              <p:nvPr/>
            </p:nvGrpSpPr>
            <p:grpSpPr>
              <a:xfrm>
                <a:off x="6577204" y="1193063"/>
                <a:ext cx="284947" cy="464512"/>
                <a:chOff x="6577204" y="1193063"/>
                <a:chExt cx="284947" cy="464512"/>
              </a:xfrm>
            </p:grpSpPr>
            <p:sp>
              <p:nvSpPr>
                <p:cNvPr id="7607" name="Google Shape;7607;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08" name="Google Shape;7608;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609" name="Google Shape;7609;p58"/>
            <p:cNvGrpSpPr/>
            <p:nvPr/>
          </p:nvGrpSpPr>
          <p:grpSpPr>
            <a:xfrm>
              <a:off x="6238903" y="1193063"/>
              <a:ext cx="300475" cy="900152"/>
              <a:chOff x="6238903" y="1193063"/>
              <a:chExt cx="300475" cy="900152"/>
            </a:xfrm>
          </p:grpSpPr>
          <p:grpSp>
            <p:nvGrpSpPr>
              <p:cNvPr id="7610" name="Google Shape;7610;p58"/>
              <p:cNvGrpSpPr/>
              <p:nvPr/>
            </p:nvGrpSpPr>
            <p:grpSpPr>
              <a:xfrm>
                <a:off x="6290865" y="1489315"/>
                <a:ext cx="248514" cy="603900"/>
                <a:chOff x="6290865" y="1489315"/>
                <a:chExt cx="248514" cy="603900"/>
              </a:xfrm>
            </p:grpSpPr>
            <p:sp>
              <p:nvSpPr>
                <p:cNvPr id="7611" name="Google Shape;7611;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58"/>
              <p:cNvGrpSpPr/>
              <p:nvPr/>
            </p:nvGrpSpPr>
            <p:grpSpPr>
              <a:xfrm>
                <a:off x="6238903" y="1193063"/>
                <a:ext cx="284947" cy="333087"/>
                <a:chOff x="6238903" y="1193063"/>
                <a:chExt cx="284947" cy="333087"/>
              </a:xfrm>
            </p:grpSpPr>
            <p:sp>
              <p:nvSpPr>
                <p:cNvPr id="7614" name="Google Shape;7614;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15" name="Google Shape;7615;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616" name="Google Shape;7616;p58"/>
            <p:cNvGrpSpPr/>
            <p:nvPr/>
          </p:nvGrpSpPr>
          <p:grpSpPr>
            <a:xfrm>
              <a:off x="5900602" y="1193063"/>
              <a:ext cx="444345" cy="1021707"/>
              <a:chOff x="5900602" y="1193063"/>
              <a:chExt cx="444345" cy="1021707"/>
            </a:xfrm>
          </p:grpSpPr>
          <p:grpSp>
            <p:nvGrpSpPr>
              <p:cNvPr id="7617" name="Google Shape;7617;p58"/>
              <p:cNvGrpSpPr/>
              <p:nvPr/>
            </p:nvGrpSpPr>
            <p:grpSpPr>
              <a:xfrm>
                <a:off x="6046501" y="1367785"/>
                <a:ext cx="298446" cy="846986"/>
                <a:chOff x="6046501" y="1367785"/>
                <a:chExt cx="298446" cy="846986"/>
              </a:xfrm>
            </p:grpSpPr>
            <p:sp>
              <p:nvSpPr>
                <p:cNvPr id="7618" name="Google Shape;7618;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58"/>
              <p:cNvGrpSpPr/>
              <p:nvPr/>
            </p:nvGrpSpPr>
            <p:grpSpPr>
              <a:xfrm>
                <a:off x="5900602" y="1193063"/>
                <a:ext cx="284947" cy="182312"/>
                <a:chOff x="5900602" y="1193063"/>
                <a:chExt cx="284947" cy="182312"/>
              </a:xfrm>
            </p:grpSpPr>
            <p:sp>
              <p:nvSpPr>
                <p:cNvPr id="7621" name="Google Shape;7621;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22" name="Google Shape;7622;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623" name="Google Shape;7623;p58"/>
            <p:cNvGrpSpPr/>
            <p:nvPr/>
          </p:nvGrpSpPr>
          <p:grpSpPr>
            <a:xfrm>
              <a:off x="6738300" y="1193063"/>
              <a:ext cx="462153" cy="707634"/>
              <a:chOff x="6738300" y="1193063"/>
              <a:chExt cx="462153" cy="707634"/>
            </a:xfrm>
          </p:grpSpPr>
          <p:grpSp>
            <p:nvGrpSpPr>
              <p:cNvPr id="7624" name="Google Shape;7624;p58"/>
              <p:cNvGrpSpPr/>
              <p:nvPr/>
            </p:nvGrpSpPr>
            <p:grpSpPr>
              <a:xfrm>
                <a:off x="6915505" y="1193063"/>
                <a:ext cx="284947" cy="597387"/>
                <a:chOff x="6915505" y="1193063"/>
                <a:chExt cx="284947" cy="597387"/>
              </a:xfrm>
            </p:grpSpPr>
            <p:sp>
              <p:nvSpPr>
                <p:cNvPr id="7625" name="Google Shape;7625;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26" name="Google Shape;7626;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627" name="Google Shape;7627;p58"/>
              <p:cNvGrpSpPr/>
              <p:nvPr/>
            </p:nvGrpSpPr>
            <p:grpSpPr>
              <a:xfrm>
                <a:off x="6738300" y="1684725"/>
                <a:ext cx="230066" cy="215971"/>
                <a:chOff x="6738300" y="1684725"/>
                <a:chExt cx="230066" cy="215971"/>
              </a:xfrm>
            </p:grpSpPr>
            <p:sp>
              <p:nvSpPr>
                <p:cNvPr id="7628" name="Google Shape;7628;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33"/>
        <p:cNvGrpSpPr/>
        <p:nvPr/>
      </p:nvGrpSpPr>
      <p:grpSpPr>
        <a:xfrm>
          <a:off x="0" y="0"/>
          <a:ext cx="0" cy="0"/>
          <a:chOff x="0" y="0"/>
          <a:chExt cx="0" cy="0"/>
        </a:xfrm>
      </p:grpSpPr>
      <p:grpSp>
        <p:nvGrpSpPr>
          <p:cNvPr id="7634" name="Google Shape;7634;p59"/>
          <p:cNvGrpSpPr/>
          <p:nvPr/>
        </p:nvGrpSpPr>
        <p:grpSpPr>
          <a:xfrm>
            <a:off x="821785" y="2307635"/>
            <a:ext cx="339235" cy="298186"/>
            <a:chOff x="898875" y="244725"/>
            <a:chExt cx="481800" cy="423500"/>
          </a:xfrm>
        </p:grpSpPr>
        <p:sp>
          <p:nvSpPr>
            <p:cNvPr id="7635" name="Google Shape;7635;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6" name="Google Shape;7636;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7" name="Google Shape;7637;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8" name="Google Shape;7638;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0" name="Google Shape;7640;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1" name="Google Shape;7641;p59"/>
          <p:cNvGrpSpPr/>
          <p:nvPr/>
        </p:nvGrpSpPr>
        <p:grpSpPr>
          <a:xfrm>
            <a:off x="1260167" y="2287103"/>
            <a:ext cx="298169" cy="339253"/>
            <a:chOff x="1529350" y="258825"/>
            <a:chExt cx="423475" cy="481825"/>
          </a:xfrm>
        </p:grpSpPr>
        <p:sp>
          <p:nvSpPr>
            <p:cNvPr id="7642" name="Google Shape;7642;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3" name="Google Shape;7643;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4" name="Google Shape;7644;p59"/>
          <p:cNvGrpSpPr/>
          <p:nvPr/>
        </p:nvGrpSpPr>
        <p:grpSpPr>
          <a:xfrm>
            <a:off x="2102437" y="2287102"/>
            <a:ext cx="298169" cy="339253"/>
            <a:chOff x="2707500" y="249400"/>
            <a:chExt cx="423475" cy="481825"/>
          </a:xfrm>
        </p:grpSpPr>
        <p:sp>
          <p:nvSpPr>
            <p:cNvPr id="7645" name="Google Shape;7645;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6" name="Google Shape;7646;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7" name="Google Shape;7647;p59"/>
          <p:cNvGrpSpPr/>
          <p:nvPr/>
        </p:nvGrpSpPr>
        <p:grpSpPr>
          <a:xfrm>
            <a:off x="2516052" y="2287428"/>
            <a:ext cx="305386" cy="338602"/>
            <a:chOff x="3300325" y="249875"/>
            <a:chExt cx="433725" cy="480900"/>
          </a:xfrm>
        </p:grpSpPr>
        <p:sp>
          <p:nvSpPr>
            <p:cNvPr id="7648" name="Google Shape;7648;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1" name="Google Shape;7651;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2" name="Google Shape;7652;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4" name="Google Shape;7654;p59"/>
          <p:cNvGrpSpPr/>
          <p:nvPr/>
        </p:nvGrpSpPr>
        <p:grpSpPr>
          <a:xfrm>
            <a:off x="1653142" y="2367273"/>
            <a:ext cx="340890" cy="178912"/>
            <a:chOff x="2084325" y="363300"/>
            <a:chExt cx="484150" cy="254100"/>
          </a:xfrm>
        </p:grpSpPr>
        <p:sp>
          <p:nvSpPr>
            <p:cNvPr id="7655" name="Google Shape;7655;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7" name="Google Shape;7657;p59"/>
          <p:cNvGrpSpPr/>
          <p:nvPr/>
        </p:nvGrpSpPr>
        <p:grpSpPr>
          <a:xfrm>
            <a:off x="2905137" y="2287349"/>
            <a:ext cx="352349" cy="338760"/>
            <a:chOff x="3854700" y="249750"/>
            <a:chExt cx="500425" cy="481125"/>
          </a:xfrm>
        </p:grpSpPr>
        <p:sp>
          <p:nvSpPr>
            <p:cNvPr id="7658" name="Google Shape;7658;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9" name="Google Shape;7659;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5" name="Google Shape;7665;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6" name="Google Shape;7666;p59"/>
          <p:cNvGrpSpPr/>
          <p:nvPr/>
        </p:nvGrpSpPr>
        <p:grpSpPr>
          <a:xfrm>
            <a:off x="3323126" y="2287349"/>
            <a:ext cx="352349" cy="338760"/>
            <a:chOff x="4447550" y="249750"/>
            <a:chExt cx="500425" cy="481125"/>
          </a:xfrm>
        </p:grpSpPr>
        <p:sp>
          <p:nvSpPr>
            <p:cNvPr id="7667" name="Google Shape;7667;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9" name="Google Shape;7669;p59"/>
          <p:cNvGrpSpPr/>
          <p:nvPr/>
        </p:nvGrpSpPr>
        <p:grpSpPr>
          <a:xfrm>
            <a:off x="3752328" y="2287102"/>
            <a:ext cx="339253" cy="339253"/>
            <a:chOff x="5049725" y="249400"/>
            <a:chExt cx="481825" cy="481825"/>
          </a:xfrm>
        </p:grpSpPr>
        <p:sp>
          <p:nvSpPr>
            <p:cNvPr id="7670" name="Google Shape;7670;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2" name="Google Shape;7672;p59"/>
          <p:cNvGrpSpPr/>
          <p:nvPr/>
        </p:nvGrpSpPr>
        <p:grpSpPr>
          <a:xfrm>
            <a:off x="4166269" y="2287102"/>
            <a:ext cx="339253" cy="339253"/>
            <a:chOff x="5660400" y="238125"/>
            <a:chExt cx="481825" cy="481825"/>
          </a:xfrm>
        </p:grpSpPr>
        <p:sp>
          <p:nvSpPr>
            <p:cNvPr id="7673" name="Google Shape;7673;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5" name="Google Shape;7675;p59"/>
          <p:cNvGrpSpPr/>
          <p:nvPr/>
        </p:nvGrpSpPr>
        <p:grpSpPr>
          <a:xfrm>
            <a:off x="4582955" y="2287102"/>
            <a:ext cx="339253" cy="339253"/>
            <a:chOff x="6235400" y="249400"/>
            <a:chExt cx="481825" cy="481825"/>
          </a:xfrm>
        </p:grpSpPr>
        <p:sp>
          <p:nvSpPr>
            <p:cNvPr id="7676" name="Google Shape;7676;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8" name="Google Shape;7678;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9" name="Google Shape;7679;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1" name="Google Shape;7681;p59"/>
          <p:cNvGrpSpPr/>
          <p:nvPr/>
        </p:nvGrpSpPr>
        <p:grpSpPr>
          <a:xfrm>
            <a:off x="821301" y="2731810"/>
            <a:ext cx="340204" cy="298116"/>
            <a:chOff x="899850" y="871450"/>
            <a:chExt cx="483175" cy="423400"/>
          </a:xfrm>
        </p:grpSpPr>
        <p:sp>
          <p:nvSpPr>
            <p:cNvPr id="7682" name="Google Shape;7682;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3" name="Google Shape;7683;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5" name="Google Shape;7685;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86" name="Google Shape;7686;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87" name="Google Shape;7687;p59"/>
          <p:cNvGrpSpPr/>
          <p:nvPr/>
        </p:nvGrpSpPr>
        <p:grpSpPr>
          <a:xfrm>
            <a:off x="1653301" y="2711232"/>
            <a:ext cx="340573" cy="339271"/>
            <a:chOff x="2085450" y="842250"/>
            <a:chExt cx="483700" cy="481850"/>
          </a:xfrm>
        </p:grpSpPr>
        <p:sp>
          <p:nvSpPr>
            <p:cNvPr id="7688" name="Google Shape;7688;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9" name="Google Shape;7689;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0" name="Google Shape;7690;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1" name="Google Shape;7691;p59"/>
          <p:cNvGrpSpPr/>
          <p:nvPr/>
        </p:nvGrpSpPr>
        <p:grpSpPr>
          <a:xfrm>
            <a:off x="2081868" y="2711241"/>
            <a:ext cx="339306" cy="339253"/>
            <a:chOff x="2685825" y="840375"/>
            <a:chExt cx="481900" cy="481825"/>
          </a:xfrm>
        </p:grpSpPr>
        <p:sp>
          <p:nvSpPr>
            <p:cNvPr id="7692" name="Google Shape;7692;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3" name="Google Shape;7693;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4" name="Google Shape;7694;p59"/>
          <p:cNvGrpSpPr/>
          <p:nvPr/>
        </p:nvGrpSpPr>
        <p:grpSpPr>
          <a:xfrm>
            <a:off x="2493529" y="2710924"/>
            <a:ext cx="350431" cy="339887"/>
            <a:chOff x="3270675" y="841800"/>
            <a:chExt cx="497700" cy="482725"/>
          </a:xfrm>
        </p:grpSpPr>
        <p:sp>
          <p:nvSpPr>
            <p:cNvPr id="7695" name="Google Shape;7695;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7" name="Google Shape;7697;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98" name="Google Shape;7698;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99" name="Google Shape;7699;p59"/>
          <p:cNvGrpSpPr/>
          <p:nvPr/>
        </p:nvGrpSpPr>
        <p:grpSpPr>
          <a:xfrm>
            <a:off x="3329675" y="2731783"/>
            <a:ext cx="339253" cy="298169"/>
            <a:chOff x="4467200" y="877100"/>
            <a:chExt cx="481825" cy="423475"/>
          </a:xfrm>
        </p:grpSpPr>
        <p:sp>
          <p:nvSpPr>
            <p:cNvPr id="7700" name="Google Shape;7700;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1" name="Google Shape;7701;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4" name="Google Shape;7704;p59"/>
          <p:cNvGrpSpPr/>
          <p:nvPr/>
        </p:nvGrpSpPr>
        <p:grpSpPr>
          <a:xfrm>
            <a:off x="3744565" y="2711232"/>
            <a:ext cx="354778" cy="339271"/>
            <a:chOff x="5045500" y="842250"/>
            <a:chExt cx="503875" cy="481850"/>
          </a:xfrm>
        </p:grpSpPr>
        <p:sp>
          <p:nvSpPr>
            <p:cNvPr id="7705" name="Google Shape;7705;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7" name="Google Shape;7707;p59"/>
          <p:cNvGrpSpPr/>
          <p:nvPr/>
        </p:nvGrpSpPr>
        <p:grpSpPr>
          <a:xfrm>
            <a:off x="4167413" y="2737451"/>
            <a:ext cx="336965" cy="286833"/>
            <a:chOff x="5645200" y="879425"/>
            <a:chExt cx="478575" cy="407375"/>
          </a:xfrm>
        </p:grpSpPr>
        <p:sp>
          <p:nvSpPr>
            <p:cNvPr id="7708" name="Google Shape;7708;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0" name="Google Shape;7710;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1" name="Google Shape;7711;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4" name="Google Shape;7714;p59"/>
          <p:cNvGrpSpPr/>
          <p:nvPr/>
        </p:nvGrpSpPr>
        <p:grpSpPr>
          <a:xfrm>
            <a:off x="4603488" y="2711241"/>
            <a:ext cx="298186" cy="339253"/>
            <a:chOff x="6264525" y="842250"/>
            <a:chExt cx="423500" cy="481825"/>
          </a:xfrm>
        </p:grpSpPr>
        <p:sp>
          <p:nvSpPr>
            <p:cNvPr id="7715" name="Google Shape;7715;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6" name="Google Shape;7716;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7" name="Google Shape;7717;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1" name="Google Shape;7721;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2" name="Google Shape;7722;p59"/>
          <p:cNvGrpSpPr/>
          <p:nvPr/>
        </p:nvGrpSpPr>
        <p:grpSpPr>
          <a:xfrm>
            <a:off x="821776" y="3125895"/>
            <a:ext cx="339253" cy="339253"/>
            <a:chOff x="900750" y="1436075"/>
            <a:chExt cx="481825" cy="481825"/>
          </a:xfrm>
        </p:grpSpPr>
        <p:sp>
          <p:nvSpPr>
            <p:cNvPr id="7723" name="Google Shape;7723;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4" name="Google Shape;7724;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7" name="Google Shape;7727;p59"/>
          <p:cNvGrpSpPr/>
          <p:nvPr/>
        </p:nvGrpSpPr>
        <p:grpSpPr>
          <a:xfrm>
            <a:off x="1239624" y="3186183"/>
            <a:ext cx="339253" cy="218676"/>
            <a:chOff x="1492675" y="1520750"/>
            <a:chExt cx="481825" cy="310575"/>
          </a:xfrm>
        </p:grpSpPr>
        <p:sp>
          <p:nvSpPr>
            <p:cNvPr id="7728" name="Google Shape;7728;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9" name="Google Shape;7729;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0" name="Google Shape;7730;p59"/>
          <p:cNvGrpSpPr/>
          <p:nvPr/>
        </p:nvGrpSpPr>
        <p:grpSpPr>
          <a:xfrm>
            <a:off x="1647421" y="3125877"/>
            <a:ext cx="352332" cy="339288"/>
            <a:chOff x="2071000" y="1435025"/>
            <a:chExt cx="500400" cy="481875"/>
          </a:xfrm>
        </p:grpSpPr>
        <p:sp>
          <p:nvSpPr>
            <p:cNvPr id="7731" name="Google Shape;7731;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2" name="Google Shape;7732;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3" name="Google Shape;7733;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4" name="Google Shape;7734;p59"/>
          <p:cNvGrpSpPr/>
          <p:nvPr/>
        </p:nvGrpSpPr>
        <p:grpSpPr>
          <a:xfrm>
            <a:off x="2073509" y="3167747"/>
            <a:ext cx="351874" cy="297623"/>
            <a:chOff x="2678350" y="1464650"/>
            <a:chExt cx="499750" cy="422700"/>
          </a:xfrm>
        </p:grpSpPr>
        <p:sp>
          <p:nvSpPr>
            <p:cNvPr id="7735" name="Google Shape;7735;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6" name="Google Shape;7736;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7" name="Google Shape;7737;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8" name="Google Shape;7738;p59"/>
          <p:cNvGrpSpPr/>
          <p:nvPr/>
        </p:nvGrpSpPr>
        <p:grpSpPr>
          <a:xfrm>
            <a:off x="2499118" y="3125895"/>
            <a:ext cx="339253" cy="339253"/>
            <a:chOff x="3271200" y="1435075"/>
            <a:chExt cx="481825" cy="481825"/>
          </a:xfrm>
        </p:grpSpPr>
        <p:sp>
          <p:nvSpPr>
            <p:cNvPr id="7739" name="Google Shape;7739;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1" name="Google Shape;7741;p59"/>
          <p:cNvGrpSpPr/>
          <p:nvPr/>
        </p:nvGrpSpPr>
        <p:grpSpPr>
          <a:xfrm>
            <a:off x="2909591" y="3125877"/>
            <a:ext cx="343442" cy="339288"/>
            <a:chOff x="3858100" y="1435075"/>
            <a:chExt cx="487775" cy="481875"/>
          </a:xfrm>
        </p:grpSpPr>
        <p:sp>
          <p:nvSpPr>
            <p:cNvPr id="7742" name="Google Shape;7742;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3" name="Google Shape;7743;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4" name="Google Shape;7744;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5" name="Google Shape;7745;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7" name="Google Shape;7747;p59"/>
          <p:cNvGrpSpPr/>
          <p:nvPr/>
        </p:nvGrpSpPr>
        <p:grpSpPr>
          <a:xfrm>
            <a:off x="3329674" y="3125895"/>
            <a:ext cx="339253" cy="339253"/>
            <a:chOff x="4456875" y="1435075"/>
            <a:chExt cx="481825" cy="481825"/>
          </a:xfrm>
        </p:grpSpPr>
        <p:sp>
          <p:nvSpPr>
            <p:cNvPr id="7748" name="Google Shape;7748;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0" name="Google Shape;7750;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1" name="Google Shape;7751;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3" name="Google Shape;7753;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4" name="Google Shape;7754;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5" name="Google Shape;7755;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7" name="Google Shape;7757;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8" name="Google Shape;7758;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1" name="Google Shape;7761;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2" name="Google Shape;7762;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5" name="Google Shape;7765;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6" name="Google Shape;7766;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7" name="Google Shape;7767;p59"/>
          <p:cNvGrpSpPr/>
          <p:nvPr/>
        </p:nvGrpSpPr>
        <p:grpSpPr>
          <a:xfrm>
            <a:off x="3750665" y="3125886"/>
            <a:ext cx="342580" cy="339271"/>
            <a:chOff x="5049725" y="1435050"/>
            <a:chExt cx="486550" cy="481850"/>
          </a:xfrm>
        </p:grpSpPr>
        <p:sp>
          <p:nvSpPr>
            <p:cNvPr id="7768" name="Google Shape;7768;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9" name="Google Shape;7769;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1" name="Google Shape;7771;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2" name="Google Shape;7772;p59"/>
          <p:cNvGrpSpPr/>
          <p:nvPr/>
        </p:nvGrpSpPr>
        <p:grpSpPr>
          <a:xfrm>
            <a:off x="4166216" y="3125895"/>
            <a:ext cx="339359" cy="339253"/>
            <a:chOff x="5642475" y="1435075"/>
            <a:chExt cx="481975" cy="481825"/>
          </a:xfrm>
        </p:grpSpPr>
        <p:sp>
          <p:nvSpPr>
            <p:cNvPr id="7773" name="Google Shape;7773;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5" name="Google Shape;7775;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6" name="Google Shape;7776;p59"/>
          <p:cNvGrpSpPr/>
          <p:nvPr/>
        </p:nvGrpSpPr>
        <p:grpSpPr>
          <a:xfrm>
            <a:off x="4580702" y="3125886"/>
            <a:ext cx="343759" cy="339271"/>
            <a:chOff x="6232000" y="1435050"/>
            <a:chExt cx="488225" cy="481850"/>
          </a:xfrm>
        </p:grpSpPr>
        <p:sp>
          <p:nvSpPr>
            <p:cNvPr id="7777" name="Google Shape;7777;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8" name="Google Shape;7778;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9" name="Google Shape;7779;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0" name="Google Shape;7780;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2" name="Google Shape;7782;p59"/>
          <p:cNvGrpSpPr/>
          <p:nvPr/>
        </p:nvGrpSpPr>
        <p:grpSpPr>
          <a:xfrm>
            <a:off x="841438" y="3539545"/>
            <a:ext cx="299929" cy="337792"/>
            <a:chOff x="924450" y="2028975"/>
            <a:chExt cx="425975" cy="479750"/>
          </a:xfrm>
        </p:grpSpPr>
        <p:sp>
          <p:nvSpPr>
            <p:cNvPr id="7783" name="Google Shape;7783;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4" name="Google Shape;7784;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5" name="Google Shape;7785;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6" name="Google Shape;7786;p59"/>
          <p:cNvGrpSpPr/>
          <p:nvPr/>
        </p:nvGrpSpPr>
        <p:grpSpPr>
          <a:xfrm>
            <a:off x="1653934" y="3559347"/>
            <a:ext cx="339306" cy="298186"/>
            <a:chOff x="2085450" y="2057100"/>
            <a:chExt cx="481900" cy="423500"/>
          </a:xfrm>
        </p:grpSpPr>
        <p:sp>
          <p:nvSpPr>
            <p:cNvPr id="7787" name="Google Shape;7787;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9" name="Google Shape;7789;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0" name="Google Shape;7790;p59"/>
          <p:cNvGrpSpPr/>
          <p:nvPr/>
        </p:nvGrpSpPr>
        <p:grpSpPr>
          <a:xfrm>
            <a:off x="2081868" y="3582592"/>
            <a:ext cx="339306" cy="251698"/>
            <a:chOff x="2678275" y="2090100"/>
            <a:chExt cx="481900" cy="357475"/>
          </a:xfrm>
        </p:grpSpPr>
        <p:sp>
          <p:nvSpPr>
            <p:cNvPr id="7791" name="Google Shape;7791;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3" name="Google Shape;7793;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4" name="Google Shape;7794;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5" name="Google Shape;7795;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6" name="Google Shape;7796;p59"/>
          <p:cNvGrpSpPr/>
          <p:nvPr/>
        </p:nvGrpSpPr>
        <p:grpSpPr>
          <a:xfrm>
            <a:off x="2559072" y="3594790"/>
            <a:ext cx="219345" cy="227301"/>
            <a:chOff x="3357325" y="2093500"/>
            <a:chExt cx="311525" cy="322825"/>
          </a:xfrm>
        </p:grpSpPr>
        <p:sp>
          <p:nvSpPr>
            <p:cNvPr id="7797" name="Google Shape;7797;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8" name="Google Shape;7798;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9" name="Google Shape;7799;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00" name="Google Shape;7800;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01" name="Google Shape;7801;p59"/>
          <p:cNvGrpSpPr/>
          <p:nvPr/>
        </p:nvGrpSpPr>
        <p:grpSpPr>
          <a:xfrm>
            <a:off x="3353262" y="3538814"/>
            <a:ext cx="292078" cy="339253"/>
            <a:chOff x="4492800" y="2027925"/>
            <a:chExt cx="414825" cy="481825"/>
          </a:xfrm>
        </p:grpSpPr>
        <p:sp>
          <p:nvSpPr>
            <p:cNvPr id="7802" name="Google Shape;7802;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3" name="Google Shape;7803;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4" name="Google Shape;7804;p59"/>
          <p:cNvGrpSpPr/>
          <p:nvPr/>
        </p:nvGrpSpPr>
        <p:grpSpPr>
          <a:xfrm>
            <a:off x="3752354" y="3538805"/>
            <a:ext cx="339200" cy="339271"/>
            <a:chOff x="5049725" y="2027900"/>
            <a:chExt cx="481750" cy="481850"/>
          </a:xfrm>
        </p:grpSpPr>
        <p:sp>
          <p:nvSpPr>
            <p:cNvPr id="7805" name="Google Shape;7805;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6" name="Google Shape;7806;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7" name="Google Shape;7807;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8" name="Google Shape;7808;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9" name="Google Shape;7809;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0" name="Google Shape;7810;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1" name="Google Shape;7811;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2" name="Google Shape;7812;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3" name="Google Shape;7813;p59"/>
          <p:cNvGrpSpPr/>
          <p:nvPr/>
        </p:nvGrpSpPr>
        <p:grpSpPr>
          <a:xfrm>
            <a:off x="4225950" y="3538893"/>
            <a:ext cx="219890" cy="339095"/>
            <a:chOff x="5726350" y="2028150"/>
            <a:chExt cx="312300" cy="481600"/>
          </a:xfrm>
        </p:grpSpPr>
        <p:sp>
          <p:nvSpPr>
            <p:cNvPr id="7814" name="Google Shape;7814;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5" name="Google Shape;7815;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6" name="Google Shape;7816;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7" name="Google Shape;7817;p59"/>
          <p:cNvGrpSpPr/>
          <p:nvPr/>
        </p:nvGrpSpPr>
        <p:grpSpPr>
          <a:xfrm>
            <a:off x="4586141" y="3542000"/>
            <a:ext cx="332881" cy="332881"/>
            <a:chOff x="6239925" y="2032450"/>
            <a:chExt cx="472775" cy="472775"/>
          </a:xfrm>
        </p:grpSpPr>
        <p:sp>
          <p:nvSpPr>
            <p:cNvPr id="7818" name="Google Shape;7818;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9" name="Google Shape;7819;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0" name="Google Shape;7820;p59"/>
          <p:cNvGrpSpPr/>
          <p:nvPr/>
        </p:nvGrpSpPr>
        <p:grpSpPr>
          <a:xfrm>
            <a:off x="5035233" y="2364092"/>
            <a:ext cx="334641" cy="185425"/>
            <a:chOff x="903075" y="2730000"/>
            <a:chExt cx="475275" cy="263350"/>
          </a:xfrm>
        </p:grpSpPr>
        <p:sp>
          <p:nvSpPr>
            <p:cNvPr id="7821" name="Google Shape;7821;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2" name="Google Shape;7822;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3" name="Google Shape;7823;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4" name="Google Shape;7824;p59"/>
          <p:cNvGrpSpPr/>
          <p:nvPr/>
        </p:nvGrpSpPr>
        <p:grpSpPr>
          <a:xfrm>
            <a:off x="1239624" y="3538814"/>
            <a:ext cx="339253" cy="339253"/>
            <a:chOff x="1492675" y="2027925"/>
            <a:chExt cx="481825" cy="481825"/>
          </a:xfrm>
        </p:grpSpPr>
        <p:sp>
          <p:nvSpPr>
            <p:cNvPr id="7825" name="Google Shape;7825;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6" name="Google Shape;7826;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7" name="Google Shape;7827;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8" name="Google Shape;7828;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9" name="Google Shape;7829;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0" name="Google Shape;7830;p59"/>
          <p:cNvGrpSpPr/>
          <p:nvPr/>
        </p:nvGrpSpPr>
        <p:grpSpPr>
          <a:xfrm>
            <a:off x="5466000" y="2287178"/>
            <a:ext cx="339253" cy="339253"/>
            <a:chOff x="1492675" y="2620775"/>
            <a:chExt cx="481825" cy="481825"/>
          </a:xfrm>
        </p:grpSpPr>
        <p:sp>
          <p:nvSpPr>
            <p:cNvPr id="7831" name="Google Shape;7831;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2" name="Google Shape;7832;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33" name="Google Shape;7833;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34" name="Google Shape;7834;p59"/>
          <p:cNvGrpSpPr/>
          <p:nvPr/>
        </p:nvGrpSpPr>
        <p:grpSpPr>
          <a:xfrm>
            <a:off x="6289754" y="2303161"/>
            <a:ext cx="333585" cy="307287"/>
            <a:chOff x="2682350" y="2643425"/>
            <a:chExt cx="473775" cy="436425"/>
          </a:xfrm>
        </p:grpSpPr>
        <p:sp>
          <p:nvSpPr>
            <p:cNvPr id="7835" name="Google Shape;7835;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6" name="Google Shape;7836;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7" name="Google Shape;7837;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8" name="Google Shape;7838;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9" name="Google Shape;7839;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0" name="Google Shape;7840;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1" name="Google Shape;7841;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2" name="Google Shape;7842;p59"/>
          <p:cNvGrpSpPr/>
          <p:nvPr/>
        </p:nvGrpSpPr>
        <p:grpSpPr>
          <a:xfrm>
            <a:off x="6755243" y="2287178"/>
            <a:ext cx="238531" cy="339253"/>
            <a:chOff x="3342725" y="2620775"/>
            <a:chExt cx="338775" cy="481825"/>
          </a:xfrm>
        </p:grpSpPr>
        <p:sp>
          <p:nvSpPr>
            <p:cNvPr id="7843" name="Google Shape;7843;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4" name="Google Shape;7844;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5" name="Google Shape;7845;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6" name="Google Shape;7846;p59"/>
          <p:cNvGrpSpPr/>
          <p:nvPr/>
        </p:nvGrpSpPr>
        <p:grpSpPr>
          <a:xfrm>
            <a:off x="7148994" y="2287178"/>
            <a:ext cx="278296" cy="339253"/>
            <a:chOff x="3907325" y="2620775"/>
            <a:chExt cx="395250" cy="481825"/>
          </a:xfrm>
        </p:grpSpPr>
        <p:sp>
          <p:nvSpPr>
            <p:cNvPr id="7847" name="Google Shape;7847;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8" name="Google Shape;7848;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9" name="Google Shape;7849;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0" name="Google Shape;7850;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1" name="Google Shape;7851;p59"/>
          <p:cNvGrpSpPr/>
          <p:nvPr/>
        </p:nvGrpSpPr>
        <p:grpSpPr>
          <a:xfrm>
            <a:off x="7542181" y="2297783"/>
            <a:ext cx="339253" cy="318042"/>
            <a:chOff x="4456875" y="2635825"/>
            <a:chExt cx="481825" cy="451700"/>
          </a:xfrm>
        </p:grpSpPr>
        <p:sp>
          <p:nvSpPr>
            <p:cNvPr id="7852" name="Google Shape;7852;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3" name="Google Shape;7853;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4" name="Google Shape;7854;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5" name="Google Shape;7855;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6" name="Google Shape;7856;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7" name="Google Shape;7857;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8" name="Google Shape;7858;p59"/>
          <p:cNvGrpSpPr/>
          <p:nvPr/>
        </p:nvGrpSpPr>
        <p:grpSpPr>
          <a:xfrm>
            <a:off x="7967105" y="2297783"/>
            <a:ext cx="339253" cy="318042"/>
            <a:chOff x="5049725" y="2635825"/>
            <a:chExt cx="481825" cy="451700"/>
          </a:xfrm>
        </p:grpSpPr>
        <p:sp>
          <p:nvSpPr>
            <p:cNvPr id="7859" name="Google Shape;7859;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0" name="Google Shape;7860;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1" name="Google Shape;7861;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2" name="Google Shape;7862;p59"/>
          <p:cNvGrpSpPr/>
          <p:nvPr/>
        </p:nvGrpSpPr>
        <p:grpSpPr>
          <a:xfrm>
            <a:off x="2211475" y="3952243"/>
            <a:ext cx="338566" cy="338373"/>
            <a:chOff x="5643000" y="2621375"/>
            <a:chExt cx="480850" cy="480575"/>
          </a:xfrm>
        </p:grpSpPr>
        <p:sp>
          <p:nvSpPr>
            <p:cNvPr id="7863" name="Google Shape;7863;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4" name="Google Shape;7864;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5" name="Google Shape;7865;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6" name="Google Shape;7866;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7" name="Google Shape;7867;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8" name="Google Shape;7868;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9" name="Google Shape;7869;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0" name="Google Shape;7870;p59"/>
          <p:cNvGrpSpPr/>
          <p:nvPr/>
        </p:nvGrpSpPr>
        <p:grpSpPr>
          <a:xfrm>
            <a:off x="4032695" y="3951803"/>
            <a:ext cx="339359" cy="339253"/>
            <a:chOff x="6235250" y="2620775"/>
            <a:chExt cx="481975" cy="481825"/>
          </a:xfrm>
        </p:grpSpPr>
        <p:sp>
          <p:nvSpPr>
            <p:cNvPr id="7871" name="Google Shape;7871;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2" name="Google Shape;7872;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3" name="Google Shape;7873;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4" name="Google Shape;7874;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5" name="Google Shape;7875;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76" name="Google Shape;7876;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77" name="Google Shape;7877;p59"/>
          <p:cNvGrpSpPr/>
          <p:nvPr/>
        </p:nvGrpSpPr>
        <p:grpSpPr>
          <a:xfrm>
            <a:off x="5465078" y="2711317"/>
            <a:ext cx="341101" cy="339253"/>
            <a:chOff x="1535000" y="3223325"/>
            <a:chExt cx="484450" cy="481825"/>
          </a:xfrm>
        </p:grpSpPr>
        <p:sp>
          <p:nvSpPr>
            <p:cNvPr id="7878" name="Google Shape;7878;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9" name="Google Shape;7879;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0" name="Google Shape;7880;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1" name="Google Shape;7881;p59"/>
          <p:cNvGrpSpPr/>
          <p:nvPr/>
        </p:nvGrpSpPr>
        <p:grpSpPr>
          <a:xfrm>
            <a:off x="5872645" y="2746618"/>
            <a:ext cx="339253" cy="268649"/>
            <a:chOff x="2085525" y="3263750"/>
            <a:chExt cx="481825" cy="381550"/>
          </a:xfrm>
        </p:grpSpPr>
        <p:sp>
          <p:nvSpPr>
            <p:cNvPr id="7882" name="Google Shape;7882;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3" name="Google Shape;7883;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84" name="Google Shape;7884;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85" name="Google Shape;7885;p59"/>
          <p:cNvGrpSpPr/>
          <p:nvPr/>
        </p:nvGrpSpPr>
        <p:grpSpPr>
          <a:xfrm>
            <a:off x="6704407" y="2711308"/>
            <a:ext cx="340204" cy="339271"/>
            <a:chOff x="3270450" y="3213625"/>
            <a:chExt cx="483175" cy="481850"/>
          </a:xfrm>
        </p:grpSpPr>
        <p:sp>
          <p:nvSpPr>
            <p:cNvPr id="7886" name="Google Shape;7886;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7" name="Google Shape;7887;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8" name="Google Shape;7888;p59"/>
          <p:cNvGrpSpPr/>
          <p:nvPr/>
        </p:nvGrpSpPr>
        <p:grpSpPr>
          <a:xfrm>
            <a:off x="7203676" y="2711317"/>
            <a:ext cx="168931" cy="339253"/>
            <a:chOff x="3984950" y="3213600"/>
            <a:chExt cx="239925" cy="481825"/>
          </a:xfrm>
        </p:grpSpPr>
        <p:sp>
          <p:nvSpPr>
            <p:cNvPr id="7889" name="Google Shape;7889;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0" name="Google Shape;7890;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91" name="Google Shape;7891;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2" name="Google Shape;7892;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93" name="Google Shape;7893;p59"/>
          <p:cNvGrpSpPr/>
          <p:nvPr/>
        </p:nvGrpSpPr>
        <p:grpSpPr>
          <a:xfrm>
            <a:off x="1736111" y="3981487"/>
            <a:ext cx="355218" cy="279880"/>
            <a:chOff x="5629975" y="3255775"/>
            <a:chExt cx="504500" cy="397500"/>
          </a:xfrm>
        </p:grpSpPr>
        <p:sp>
          <p:nvSpPr>
            <p:cNvPr id="7894" name="Google Shape;7894;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5" name="Google Shape;7895;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6" name="Google Shape;7896;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7" name="Google Shape;7897;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8" name="Google Shape;7898;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9" name="Google Shape;7899;p59"/>
          <p:cNvGrpSpPr/>
          <p:nvPr/>
        </p:nvGrpSpPr>
        <p:grpSpPr>
          <a:xfrm>
            <a:off x="3572294" y="3981593"/>
            <a:ext cx="340256" cy="279669"/>
            <a:chOff x="6234950" y="3255925"/>
            <a:chExt cx="483250" cy="397200"/>
          </a:xfrm>
        </p:grpSpPr>
        <p:sp>
          <p:nvSpPr>
            <p:cNvPr id="7900" name="Google Shape;7900;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1" name="Google Shape;7901;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2" name="Google Shape;7902;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3" name="Google Shape;7903;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4" name="Google Shape;7904;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5" name="Google Shape;7905;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6" name="Google Shape;7906;p59"/>
          <p:cNvGrpSpPr/>
          <p:nvPr/>
        </p:nvGrpSpPr>
        <p:grpSpPr>
          <a:xfrm>
            <a:off x="5043532" y="3125970"/>
            <a:ext cx="318042" cy="339253"/>
            <a:chOff x="914900" y="3806450"/>
            <a:chExt cx="451700" cy="481825"/>
          </a:xfrm>
        </p:grpSpPr>
        <p:sp>
          <p:nvSpPr>
            <p:cNvPr id="7907" name="Google Shape;7907;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8" name="Google Shape;7908;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9" name="Google Shape;7909;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0" name="Google Shape;7910;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1" name="Google Shape;7911;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2" name="Google Shape;7912;p59"/>
          <p:cNvGrpSpPr/>
          <p:nvPr/>
        </p:nvGrpSpPr>
        <p:grpSpPr>
          <a:xfrm>
            <a:off x="5462454" y="3125785"/>
            <a:ext cx="346347" cy="339623"/>
            <a:chOff x="1490050" y="3805975"/>
            <a:chExt cx="491900" cy="482350"/>
          </a:xfrm>
        </p:grpSpPr>
        <p:sp>
          <p:nvSpPr>
            <p:cNvPr id="7913" name="Google Shape;7913;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4" name="Google Shape;7914;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5" name="Google Shape;7915;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6" name="Google Shape;7916;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7" name="Google Shape;7917;p59"/>
          <p:cNvGrpSpPr/>
          <p:nvPr/>
        </p:nvGrpSpPr>
        <p:grpSpPr>
          <a:xfrm>
            <a:off x="5886322" y="3125970"/>
            <a:ext cx="311899" cy="339253"/>
            <a:chOff x="2104275" y="3806450"/>
            <a:chExt cx="442975" cy="481825"/>
          </a:xfrm>
        </p:grpSpPr>
        <p:sp>
          <p:nvSpPr>
            <p:cNvPr id="7918" name="Google Shape;7918;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9" name="Google Shape;7919;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0" name="Google Shape;7920;p59"/>
          <p:cNvGrpSpPr/>
          <p:nvPr/>
        </p:nvGrpSpPr>
        <p:grpSpPr>
          <a:xfrm>
            <a:off x="6309839" y="3125970"/>
            <a:ext cx="293416" cy="339253"/>
            <a:chOff x="2710875" y="3806450"/>
            <a:chExt cx="416725" cy="481825"/>
          </a:xfrm>
        </p:grpSpPr>
        <p:sp>
          <p:nvSpPr>
            <p:cNvPr id="7921" name="Google Shape;7921;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2" name="Google Shape;7922;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3" name="Google Shape;7923;p59"/>
          <p:cNvGrpSpPr/>
          <p:nvPr/>
        </p:nvGrpSpPr>
        <p:grpSpPr>
          <a:xfrm>
            <a:off x="6704883" y="3166412"/>
            <a:ext cx="339253" cy="258369"/>
            <a:chOff x="3271200" y="3863875"/>
            <a:chExt cx="481825" cy="366950"/>
          </a:xfrm>
        </p:grpSpPr>
        <p:sp>
          <p:nvSpPr>
            <p:cNvPr id="7924" name="Google Shape;7924;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5" name="Google Shape;7925;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6" name="Google Shape;7926;p59"/>
          <p:cNvGrpSpPr/>
          <p:nvPr/>
        </p:nvGrpSpPr>
        <p:grpSpPr>
          <a:xfrm>
            <a:off x="7140377" y="3126199"/>
            <a:ext cx="295528" cy="338795"/>
            <a:chOff x="3895050" y="3806775"/>
            <a:chExt cx="419725" cy="481175"/>
          </a:xfrm>
        </p:grpSpPr>
        <p:sp>
          <p:nvSpPr>
            <p:cNvPr id="7927" name="Google Shape;7927;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8" name="Google Shape;7928;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9" name="Google Shape;7929;p59"/>
          <p:cNvGrpSpPr/>
          <p:nvPr/>
        </p:nvGrpSpPr>
        <p:grpSpPr>
          <a:xfrm>
            <a:off x="7543659" y="3125979"/>
            <a:ext cx="336296" cy="339235"/>
            <a:chOff x="4464775" y="3806475"/>
            <a:chExt cx="477625" cy="481800"/>
          </a:xfrm>
        </p:grpSpPr>
        <p:sp>
          <p:nvSpPr>
            <p:cNvPr id="7930" name="Google Shape;7930;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1" name="Google Shape;7931;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2" name="Google Shape;7932;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3" name="Google Shape;7933;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4" name="Google Shape;7934;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5" name="Google Shape;7935;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6" name="Google Shape;7936;p59"/>
          <p:cNvGrpSpPr/>
          <p:nvPr/>
        </p:nvGrpSpPr>
        <p:grpSpPr>
          <a:xfrm>
            <a:off x="7967105" y="3125970"/>
            <a:ext cx="339253" cy="339253"/>
            <a:chOff x="5049725" y="3806450"/>
            <a:chExt cx="481825" cy="481825"/>
          </a:xfrm>
        </p:grpSpPr>
        <p:sp>
          <p:nvSpPr>
            <p:cNvPr id="7937" name="Google Shape;7937;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8" name="Google Shape;7938;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9" name="Google Shape;7939;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0" name="Google Shape;7940;p59"/>
          <p:cNvGrpSpPr/>
          <p:nvPr/>
        </p:nvGrpSpPr>
        <p:grpSpPr>
          <a:xfrm>
            <a:off x="1276714" y="3951798"/>
            <a:ext cx="339253" cy="339253"/>
            <a:chOff x="5651375" y="3806450"/>
            <a:chExt cx="481825" cy="481825"/>
          </a:xfrm>
        </p:grpSpPr>
        <p:sp>
          <p:nvSpPr>
            <p:cNvPr id="7941" name="Google Shape;7941;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2" name="Google Shape;7942;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3" name="Google Shape;7943;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4" name="Google Shape;7944;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5" name="Google Shape;7945;p59"/>
          <p:cNvGrpSpPr/>
          <p:nvPr/>
        </p:nvGrpSpPr>
        <p:grpSpPr>
          <a:xfrm>
            <a:off x="3153646" y="3953787"/>
            <a:ext cx="298503" cy="335275"/>
            <a:chOff x="6264300" y="3809300"/>
            <a:chExt cx="423950" cy="476175"/>
          </a:xfrm>
        </p:grpSpPr>
        <p:sp>
          <p:nvSpPr>
            <p:cNvPr id="7946" name="Google Shape;7946;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7" name="Google Shape;7947;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8" name="Google Shape;7948;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9" name="Google Shape;7949;p59"/>
          <p:cNvGrpSpPr/>
          <p:nvPr/>
        </p:nvGrpSpPr>
        <p:grpSpPr>
          <a:xfrm>
            <a:off x="5032267" y="3538881"/>
            <a:ext cx="340573" cy="339271"/>
            <a:chOff x="898875" y="4399275"/>
            <a:chExt cx="483700" cy="481850"/>
          </a:xfrm>
        </p:grpSpPr>
        <p:sp>
          <p:nvSpPr>
            <p:cNvPr id="7950" name="Google Shape;7950;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1" name="Google Shape;7951;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2" name="Google Shape;7952;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3" name="Google Shape;7953;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4" name="Google Shape;7954;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5" name="Google Shape;7955;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6" name="Google Shape;7956;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7" name="Google Shape;7957;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58" name="Google Shape;7958;p59"/>
          <p:cNvGrpSpPr/>
          <p:nvPr/>
        </p:nvGrpSpPr>
        <p:grpSpPr>
          <a:xfrm>
            <a:off x="5466000" y="3554133"/>
            <a:ext cx="339253" cy="308765"/>
            <a:chOff x="1492675" y="4420975"/>
            <a:chExt cx="481825" cy="438525"/>
          </a:xfrm>
        </p:grpSpPr>
        <p:sp>
          <p:nvSpPr>
            <p:cNvPr id="7959" name="Google Shape;7959;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0" name="Google Shape;7960;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1" name="Google Shape;7961;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2" name="Google Shape;7962;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3" name="Google Shape;7963;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4" name="Google Shape;7964;p59"/>
          <p:cNvGrpSpPr/>
          <p:nvPr/>
        </p:nvGrpSpPr>
        <p:grpSpPr>
          <a:xfrm>
            <a:off x="5870982" y="3539558"/>
            <a:ext cx="342580" cy="337915"/>
            <a:chOff x="2084100" y="4400250"/>
            <a:chExt cx="486550" cy="479925"/>
          </a:xfrm>
        </p:grpSpPr>
        <p:sp>
          <p:nvSpPr>
            <p:cNvPr id="7965" name="Google Shape;7965;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6" name="Google Shape;7966;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7" name="Google Shape;7967;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8" name="Google Shape;7968;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9" name="Google Shape;7969;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0" name="Google Shape;7970;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71" name="Google Shape;7971;p59"/>
          <p:cNvGrpSpPr/>
          <p:nvPr/>
        </p:nvGrpSpPr>
        <p:grpSpPr>
          <a:xfrm>
            <a:off x="6307462" y="3538907"/>
            <a:ext cx="298169" cy="339218"/>
            <a:chOff x="2707950" y="4399325"/>
            <a:chExt cx="423475" cy="481775"/>
          </a:xfrm>
        </p:grpSpPr>
        <p:sp>
          <p:nvSpPr>
            <p:cNvPr id="7972" name="Google Shape;7972;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3" name="Google Shape;7973;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4" name="Google Shape;7974;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5" name="Google Shape;7975;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6" name="Google Shape;7976;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7" name="Google Shape;7977;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8" name="Google Shape;7978;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9" name="Google Shape;7979;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0" name="Google Shape;7980;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1" name="Google Shape;7981;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2" name="Google Shape;7982;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3" name="Google Shape;7983;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4" name="Google Shape;7984;p59"/>
          <p:cNvGrpSpPr/>
          <p:nvPr/>
        </p:nvGrpSpPr>
        <p:grpSpPr>
          <a:xfrm>
            <a:off x="6736981" y="3538881"/>
            <a:ext cx="275057" cy="339271"/>
            <a:chOff x="3330525" y="4399275"/>
            <a:chExt cx="390650" cy="481850"/>
          </a:xfrm>
        </p:grpSpPr>
        <p:sp>
          <p:nvSpPr>
            <p:cNvPr id="7985" name="Google Shape;7985;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6" name="Google Shape;7986;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7" name="Google Shape;7987;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8" name="Google Shape;7988;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9" name="Google Shape;7989;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0" name="Google Shape;7990;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1" name="Google Shape;7991;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2" name="Google Shape;7992;p59"/>
          <p:cNvGrpSpPr/>
          <p:nvPr/>
        </p:nvGrpSpPr>
        <p:grpSpPr>
          <a:xfrm>
            <a:off x="7161510" y="3538890"/>
            <a:ext cx="253265" cy="339253"/>
            <a:chOff x="3938800" y="4399275"/>
            <a:chExt cx="359700" cy="481825"/>
          </a:xfrm>
        </p:grpSpPr>
        <p:sp>
          <p:nvSpPr>
            <p:cNvPr id="7993" name="Google Shape;7993;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4" name="Google Shape;7994;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5" name="Google Shape;7995;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6" name="Google Shape;7996;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7" name="Google Shape;7997;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8" name="Google Shape;7998;p59"/>
          <p:cNvGrpSpPr/>
          <p:nvPr/>
        </p:nvGrpSpPr>
        <p:grpSpPr>
          <a:xfrm>
            <a:off x="7632288" y="3538890"/>
            <a:ext cx="159039" cy="339253"/>
            <a:chOff x="4584850" y="4399275"/>
            <a:chExt cx="225875" cy="481825"/>
          </a:xfrm>
        </p:grpSpPr>
        <p:sp>
          <p:nvSpPr>
            <p:cNvPr id="7999" name="Google Shape;7999;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0" name="Google Shape;8000;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01" name="Google Shape;8001;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002" name="Google Shape;8002;p59"/>
          <p:cNvGrpSpPr/>
          <p:nvPr/>
        </p:nvGrpSpPr>
        <p:grpSpPr>
          <a:xfrm>
            <a:off x="817316" y="3951795"/>
            <a:ext cx="339253" cy="339253"/>
            <a:chOff x="5642550" y="4399275"/>
            <a:chExt cx="481825" cy="481825"/>
          </a:xfrm>
        </p:grpSpPr>
        <p:sp>
          <p:nvSpPr>
            <p:cNvPr id="8003" name="Google Shape;8003;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4" name="Google Shape;8004;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5" name="Google Shape;8005;p59"/>
          <p:cNvGrpSpPr/>
          <p:nvPr/>
        </p:nvGrpSpPr>
        <p:grpSpPr>
          <a:xfrm>
            <a:off x="2670186" y="3963703"/>
            <a:ext cx="363316" cy="315437"/>
            <a:chOff x="6218300" y="4416175"/>
            <a:chExt cx="516000" cy="448000"/>
          </a:xfrm>
        </p:grpSpPr>
        <p:sp>
          <p:nvSpPr>
            <p:cNvPr id="8006" name="Google Shape;8006;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7" name="Google Shape;8007;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8" name="Google Shape;8008;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9" name="Google Shape;8009;p59"/>
          <p:cNvGrpSpPr/>
          <p:nvPr/>
        </p:nvGrpSpPr>
        <p:grpSpPr>
          <a:xfrm>
            <a:off x="5870391" y="3951792"/>
            <a:ext cx="339253" cy="339253"/>
            <a:chOff x="899850" y="4992125"/>
            <a:chExt cx="481825" cy="481825"/>
          </a:xfrm>
        </p:grpSpPr>
        <p:sp>
          <p:nvSpPr>
            <p:cNvPr id="8010" name="Google Shape;8010;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1" name="Google Shape;8011;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2" name="Google Shape;8012;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13" name="Google Shape;8013;p59"/>
          <p:cNvGrpSpPr/>
          <p:nvPr/>
        </p:nvGrpSpPr>
        <p:grpSpPr>
          <a:xfrm>
            <a:off x="5410993" y="3951792"/>
            <a:ext cx="339253" cy="339253"/>
            <a:chOff x="1492675" y="4992125"/>
            <a:chExt cx="481825" cy="481825"/>
          </a:xfrm>
        </p:grpSpPr>
        <p:sp>
          <p:nvSpPr>
            <p:cNvPr id="8014" name="Google Shape;8014;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5" name="Google Shape;8015;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16" name="Google Shape;8016;p59"/>
          <p:cNvGrpSpPr/>
          <p:nvPr/>
        </p:nvGrpSpPr>
        <p:grpSpPr>
          <a:xfrm>
            <a:off x="4951595" y="3951792"/>
            <a:ext cx="339253" cy="339253"/>
            <a:chOff x="2085525" y="4992125"/>
            <a:chExt cx="481825" cy="481825"/>
          </a:xfrm>
        </p:grpSpPr>
        <p:sp>
          <p:nvSpPr>
            <p:cNvPr id="8017" name="Google Shape;8017;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8" name="Google Shape;8018;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19" name="Google Shape;8019;p59"/>
          <p:cNvGrpSpPr/>
          <p:nvPr/>
        </p:nvGrpSpPr>
        <p:grpSpPr>
          <a:xfrm>
            <a:off x="6789344" y="3951792"/>
            <a:ext cx="339253" cy="339253"/>
            <a:chOff x="2678350" y="4992125"/>
            <a:chExt cx="481825" cy="481825"/>
          </a:xfrm>
        </p:grpSpPr>
        <p:sp>
          <p:nvSpPr>
            <p:cNvPr id="8020" name="Google Shape;8020;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1" name="Google Shape;8021;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2" name="Google Shape;8022;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23" name="Google Shape;8023;p59"/>
          <p:cNvGrpSpPr/>
          <p:nvPr/>
        </p:nvGrpSpPr>
        <p:grpSpPr>
          <a:xfrm>
            <a:off x="4492198" y="3951792"/>
            <a:ext cx="339253" cy="339253"/>
            <a:chOff x="3271200" y="4992125"/>
            <a:chExt cx="481825" cy="481825"/>
          </a:xfrm>
        </p:grpSpPr>
        <p:sp>
          <p:nvSpPr>
            <p:cNvPr id="8024" name="Google Shape;8024;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5" name="Google Shape;8025;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6" name="Google Shape;8026;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27" name="Google Shape;8027;p59"/>
          <p:cNvGrpSpPr/>
          <p:nvPr/>
        </p:nvGrpSpPr>
        <p:grpSpPr>
          <a:xfrm>
            <a:off x="6329788" y="3952813"/>
            <a:ext cx="339411" cy="337211"/>
            <a:chOff x="5049575" y="4993600"/>
            <a:chExt cx="482050" cy="478925"/>
          </a:xfrm>
        </p:grpSpPr>
        <p:sp>
          <p:nvSpPr>
            <p:cNvPr id="8028" name="Google Shape;8028;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9" name="Google Shape;8029;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0" name="Google Shape;8030;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1" name="Google Shape;8031;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32" name="Google Shape;8032;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8033" name="Google Shape;8033;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8034" name="Google Shape;8034;p59"/>
          <p:cNvGrpSpPr/>
          <p:nvPr/>
        </p:nvGrpSpPr>
        <p:grpSpPr>
          <a:xfrm>
            <a:off x="7248742" y="3975375"/>
            <a:ext cx="195300" cy="343772"/>
            <a:chOff x="3999225" y="4364775"/>
            <a:chExt cx="195300" cy="343772"/>
          </a:xfrm>
        </p:grpSpPr>
        <p:grpSp>
          <p:nvGrpSpPr>
            <p:cNvPr id="8035" name="Google Shape;8035;p59"/>
            <p:cNvGrpSpPr/>
            <p:nvPr/>
          </p:nvGrpSpPr>
          <p:grpSpPr>
            <a:xfrm>
              <a:off x="4048568" y="4562577"/>
              <a:ext cx="97317" cy="145970"/>
              <a:chOff x="1529575" y="2222650"/>
              <a:chExt cx="203125" cy="304675"/>
            </a:xfrm>
          </p:grpSpPr>
          <p:sp>
            <p:nvSpPr>
              <p:cNvPr id="8036" name="Google Shape;8036;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59"/>
            <p:cNvGrpSpPr/>
            <p:nvPr/>
          </p:nvGrpSpPr>
          <p:grpSpPr>
            <a:xfrm>
              <a:off x="3999225" y="4364775"/>
              <a:ext cx="195300" cy="195300"/>
              <a:chOff x="3999225" y="4364775"/>
              <a:chExt cx="195300" cy="195300"/>
            </a:xfrm>
          </p:grpSpPr>
          <p:sp>
            <p:nvSpPr>
              <p:cNvPr id="8039" name="Google Shape;8039;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1" name="Google Shape;8041;p59"/>
          <p:cNvGrpSpPr/>
          <p:nvPr/>
        </p:nvGrpSpPr>
        <p:grpSpPr>
          <a:xfrm>
            <a:off x="7564186" y="3991627"/>
            <a:ext cx="277088" cy="259611"/>
            <a:chOff x="4335888" y="4398114"/>
            <a:chExt cx="277088" cy="259611"/>
          </a:xfrm>
        </p:grpSpPr>
        <p:grpSp>
          <p:nvGrpSpPr>
            <p:cNvPr id="8042" name="Google Shape;8042;p59"/>
            <p:cNvGrpSpPr/>
            <p:nvPr/>
          </p:nvGrpSpPr>
          <p:grpSpPr>
            <a:xfrm>
              <a:off x="4335888" y="4462425"/>
              <a:ext cx="195300" cy="195300"/>
              <a:chOff x="4335888" y="4462425"/>
              <a:chExt cx="195300" cy="195300"/>
            </a:xfrm>
          </p:grpSpPr>
          <p:sp>
            <p:nvSpPr>
              <p:cNvPr id="8043" name="Google Shape;8043;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59"/>
            <p:cNvGrpSpPr/>
            <p:nvPr/>
          </p:nvGrpSpPr>
          <p:grpSpPr>
            <a:xfrm>
              <a:off x="4509813" y="4398114"/>
              <a:ext cx="103162" cy="103198"/>
              <a:chOff x="2277975" y="2021700"/>
              <a:chExt cx="215325" cy="215400"/>
            </a:xfrm>
          </p:grpSpPr>
          <p:sp>
            <p:nvSpPr>
              <p:cNvPr id="8046" name="Google Shape;8046;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59"/>
          <p:cNvGrpSpPr/>
          <p:nvPr/>
        </p:nvGrpSpPr>
        <p:grpSpPr>
          <a:xfrm>
            <a:off x="7961419" y="4049613"/>
            <a:ext cx="392275" cy="195300"/>
            <a:chOff x="4752588" y="4440200"/>
            <a:chExt cx="392275" cy="195300"/>
          </a:xfrm>
        </p:grpSpPr>
        <p:grpSp>
          <p:nvGrpSpPr>
            <p:cNvPr id="8049" name="Google Shape;8049;p59"/>
            <p:cNvGrpSpPr/>
            <p:nvPr/>
          </p:nvGrpSpPr>
          <p:grpSpPr>
            <a:xfrm>
              <a:off x="4950384" y="4469728"/>
              <a:ext cx="194479" cy="136244"/>
              <a:chOff x="3163375" y="2175125"/>
              <a:chExt cx="405925" cy="284375"/>
            </a:xfrm>
          </p:grpSpPr>
          <p:sp>
            <p:nvSpPr>
              <p:cNvPr id="8050" name="Google Shape;8050;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59"/>
            <p:cNvGrpSpPr/>
            <p:nvPr/>
          </p:nvGrpSpPr>
          <p:grpSpPr>
            <a:xfrm>
              <a:off x="4752588" y="4440200"/>
              <a:ext cx="195300" cy="195300"/>
              <a:chOff x="4335888" y="4462425"/>
              <a:chExt cx="195300" cy="195300"/>
            </a:xfrm>
          </p:grpSpPr>
          <p:sp>
            <p:nvSpPr>
              <p:cNvPr id="8054" name="Google Shape;8054;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9"/>
        <p:cNvGrpSpPr/>
        <p:nvPr/>
      </p:nvGrpSpPr>
      <p:grpSpPr>
        <a:xfrm>
          <a:off x="0" y="0"/>
          <a:ext cx="0" cy="0"/>
          <a:chOff x="0" y="0"/>
          <a:chExt cx="0" cy="0"/>
        </a:xfrm>
      </p:grpSpPr>
      <p:grpSp>
        <p:nvGrpSpPr>
          <p:cNvPr id="8060" name="Google Shape;8060;p60"/>
          <p:cNvGrpSpPr/>
          <p:nvPr/>
        </p:nvGrpSpPr>
        <p:grpSpPr>
          <a:xfrm>
            <a:off x="856199" y="1311179"/>
            <a:ext cx="322099" cy="370529"/>
            <a:chOff x="-42971725" y="3217825"/>
            <a:chExt cx="275675" cy="317125"/>
          </a:xfrm>
        </p:grpSpPr>
        <p:sp>
          <p:nvSpPr>
            <p:cNvPr id="8061" name="Google Shape;8061;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60"/>
          <p:cNvGrpSpPr/>
          <p:nvPr/>
        </p:nvGrpSpPr>
        <p:grpSpPr>
          <a:xfrm>
            <a:off x="828113" y="1779835"/>
            <a:ext cx="378270" cy="337551"/>
            <a:chOff x="-42996150" y="3612600"/>
            <a:chExt cx="323750" cy="288900"/>
          </a:xfrm>
        </p:grpSpPr>
        <p:sp>
          <p:nvSpPr>
            <p:cNvPr id="8065" name="Google Shape;8065;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60"/>
          <p:cNvGrpSpPr/>
          <p:nvPr/>
        </p:nvGrpSpPr>
        <p:grpSpPr>
          <a:xfrm>
            <a:off x="830874" y="2189205"/>
            <a:ext cx="372749" cy="370909"/>
            <a:chOff x="-42994575" y="3950300"/>
            <a:chExt cx="319025" cy="317450"/>
          </a:xfrm>
        </p:grpSpPr>
        <p:sp>
          <p:nvSpPr>
            <p:cNvPr id="8069" name="Google Shape;8069;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60"/>
          <p:cNvGrpSpPr/>
          <p:nvPr/>
        </p:nvGrpSpPr>
        <p:grpSpPr>
          <a:xfrm>
            <a:off x="2984269" y="1336037"/>
            <a:ext cx="371785" cy="370879"/>
            <a:chOff x="-41111350" y="3239100"/>
            <a:chExt cx="318200" cy="317425"/>
          </a:xfrm>
        </p:grpSpPr>
        <p:sp>
          <p:nvSpPr>
            <p:cNvPr id="8073" name="Google Shape;8073;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0"/>
          <p:cNvGrpSpPr/>
          <p:nvPr/>
        </p:nvGrpSpPr>
        <p:grpSpPr>
          <a:xfrm>
            <a:off x="2980588" y="1771568"/>
            <a:ext cx="379146" cy="370967"/>
            <a:chOff x="-41117650" y="3605525"/>
            <a:chExt cx="324500" cy="317500"/>
          </a:xfrm>
        </p:grpSpPr>
        <p:sp>
          <p:nvSpPr>
            <p:cNvPr id="8078" name="Google Shape;8078;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1" name="Google Shape;8081;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2" name="Google Shape;8082;p60"/>
          <p:cNvGrpSpPr/>
          <p:nvPr/>
        </p:nvGrpSpPr>
        <p:grpSpPr>
          <a:xfrm>
            <a:off x="1806843" y="2663092"/>
            <a:ext cx="216271" cy="371814"/>
            <a:chOff x="-39205300" y="3220175"/>
            <a:chExt cx="185100" cy="318225"/>
          </a:xfrm>
        </p:grpSpPr>
        <p:sp>
          <p:nvSpPr>
            <p:cNvPr id="8083" name="Google Shape;8083;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60"/>
          <p:cNvGrpSpPr/>
          <p:nvPr/>
        </p:nvGrpSpPr>
        <p:grpSpPr>
          <a:xfrm>
            <a:off x="1772370" y="3123163"/>
            <a:ext cx="300016" cy="369273"/>
            <a:chOff x="-39248625" y="3588600"/>
            <a:chExt cx="256775" cy="316050"/>
          </a:xfrm>
        </p:grpSpPr>
        <p:sp>
          <p:nvSpPr>
            <p:cNvPr id="8086" name="Google Shape;8086;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8" name="Google Shape;8088;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0" name="Google Shape;8090;p60"/>
          <p:cNvGrpSpPr/>
          <p:nvPr/>
        </p:nvGrpSpPr>
        <p:grpSpPr>
          <a:xfrm>
            <a:off x="1223084" y="1311179"/>
            <a:ext cx="429504" cy="370879"/>
            <a:chOff x="-42651700" y="3217825"/>
            <a:chExt cx="367600" cy="317425"/>
          </a:xfrm>
        </p:grpSpPr>
        <p:sp>
          <p:nvSpPr>
            <p:cNvPr id="8091" name="Google Shape;8091;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60"/>
          <p:cNvGrpSpPr/>
          <p:nvPr/>
        </p:nvGrpSpPr>
        <p:grpSpPr>
          <a:xfrm>
            <a:off x="1258516" y="1750829"/>
            <a:ext cx="358640" cy="363226"/>
            <a:chOff x="-42617300" y="3587775"/>
            <a:chExt cx="306950" cy="310875"/>
          </a:xfrm>
        </p:grpSpPr>
        <p:sp>
          <p:nvSpPr>
            <p:cNvPr id="8096" name="Google Shape;8096;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8" name="Google Shape;8098;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9" name="Google Shape;8099;p60"/>
          <p:cNvGrpSpPr/>
          <p:nvPr/>
        </p:nvGrpSpPr>
        <p:grpSpPr>
          <a:xfrm>
            <a:off x="3430343" y="1335569"/>
            <a:ext cx="376926" cy="370324"/>
            <a:chOff x="-40748275" y="3238700"/>
            <a:chExt cx="322600" cy="316950"/>
          </a:xfrm>
        </p:grpSpPr>
        <p:sp>
          <p:nvSpPr>
            <p:cNvPr id="8100" name="Google Shape;8100;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0"/>
          <p:cNvGrpSpPr/>
          <p:nvPr/>
        </p:nvGrpSpPr>
        <p:grpSpPr>
          <a:xfrm>
            <a:off x="3432899" y="1803553"/>
            <a:ext cx="371814" cy="338690"/>
            <a:chOff x="-40745125" y="3632900"/>
            <a:chExt cx="318225" cy="289875"/>
          </a:xfrm>
        </p:grpSpPr>
        <p:sp>
          <p:nvSpPr>
            <p:cNvPr id="8107" name="Google Shape;8107;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60"/>
          <p:cNvGrpSpPr/>
          <p:nvPr/>
        </p:nvGrpSpPr>
        <p:grpSpPr>
          <a:xfrm>
            <a:off x="3437047" y="2214764"/>
            <a:ext cx="363518" cy="370178"/>
            <a:chOff x="-40742750" y="3972175"/>
            <a:chExt cx="311125" cy="316825"/>
          </a:xfrm>
        </p:grpSpPr>
        <p:sp>
          <p:nvSpPr>
            <p:cNvPr id="8115" name="Google Shape;8115;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0"/>
          <p:cNvGrpSpPr/>
          <p:nvPr/>
        </p:nvGrpSpPr>
        <p:grpSpPr>
          <a:xfrm>
            <a:off x="2219708" y="2664932"/>
            <a:ext cx="266892" cy="369974"/>
            <a:chOff x="-38860325" y="3221750"/>
            <a:chExt cx="228425" cy="316650"/>
          </a:xfrm>
        </p:grpSpPr>
        <p:sp>
          <p:nvSpPr>
            <p:cNvPr id="8118" name="Google Shape;8118;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60"/>
          <p:cNvGrpSpPr/>
          <p:nvPr/>
        </p:nvGrpSpPr>
        <p:grpSpPr>
          <a:xfrm>
            <a:off x="2170515" y="3126989"/>
            <a:ext cx="380081" cy="367111"/>
            <a:chOff x="-38905225" y="3591875"/>
            <a:chExt cx="325300" cy="314200"/>
          </a:xfrm>
        </p:grpSpPr>
        <p:sp>
          <p:nvSpPr>
            <p:cNvPr id="8123" name="Google Shape;8123;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6" name="Google Shape;8126;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7" name="Google Shape;8127;p60"/>
          <p:cNvGrpSpPr/>
          <p:nvPr/>
        </p:nvGrpSpPr>
        <p:grpSpPr>
          <a:xfrm>
            <a:off x="3977265" y="3112069"/>
            <a:ext cx="290815" cy="369740"/>
            <a:chOff x="-37370925" y="3579105"/>
            <a:chExt cx="248900" cy="316450"/>
          </a:xfrm>
        </p:grpSpPr>
        <p:sp>
          <p:nvSpPr>
            <p:cNvPr id="8128" name="Google Shape;8128;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0" name="Google Shape;8130;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2" name="Google Shape;8132;p60"/>
          <p:cNvGrpSpPr/>
          <p:nvPr/>
        </p:nvGrpSpPr>
        <p:grpSpPr>
          <a:xfrm>
            <a:off x="1670640" y="2190140"/>
            <a:ext cx="371814" cy="369974"/>
            <a:chOff x="-42259725" y="3951100"/>
            <a:chExt cx="318225" cy="316650"/>
          </a:xfrm>
        </p:grpSpPr>
        <p:sp>
          <p:nvSpPr>
            <p:cNvPr id="8133" name="Google Shape;8133;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60"/>
          <p:cNvGrpSpPr/>
          <p:nvPr/>
        </p:nvGrpSpPr>
        <p:grpSpPr>
          <a:xfrm>
            <a:off x="3869002" y="1369161"/>
            <a:ext cx="370879" cy="337755"/>
            <a:chOff x="-40378075" y="3267450"/>
            <a:chExt cx="317425" cy="289075"/>
          </a:xfrm>
        </p:grpSpPr>
        <p:sp>
          <p:nvSpPr>
            <p:cNvPr id="8136" name="Google Shape;8136;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60"/>
          <p:cNvGrpSpPr/>
          <p:nvPr/>
        </p:nvGrpSpPr>
        <p:grpSpPr>
          <a:xfrm>
            <a:off x="3872668" y="1770429"/>
            <a:ext cx="363548" cy="369974"/>
            <a:chOff x="-40372575" y="3604550"/>
            <a:chExt cx="311150" cy="316650"/>
          </a:xfrm>
        </p:grpSpPr>
        <p:sp>
          <p:nvSpPr>
            <p:cNvPr id="8141" name="Google Shape;8141;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4" name="Google Shape;8144;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5" name="Google Shape;8145;p60"/>
          <p:cNvGrpSpPr/>
          <p:nvPr/>
        </p:nvGrpSpPr>
        <p:grpSpPr>
          <a:xfrm>
            <a:off x="2596617" y="2663092"/>
            <a:ext cx="399038" cy="372165"/>
            <a:chOff x="-38542250" y="3220175"/>
            <a:chExt cx="341525" cy="318525"/>
          </a:xfrm>
        </p:grpSpPr>
        <p:sp>
          <p:nvSpPr>
            <p:cNvPr id="8146" name="Google Shape;8146;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60"/>
          <p:cNvGrpSpPr/>
          <p:nvPr/>
        </p:nvGrpSpPr>
        <p:grpSpPr>
          <a:xfrm>
            <a:off x="2618549" y="3122462"/>
            <a:ext cx="369974" cy="369068"/>
            <a:chOff x="-38537400" y="3588000"/>
            <a:chExt cx="316650" cy="315875"/>
          </a:xfrm>
        </p:grpSpPr>
        <p:sp>
          <p:nvSpPr>
            <p:cNvPr id="8150" name="Google Shape;8150;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60"/>
          <p:cNvGrpSpPr/>
          <p:nvPr/>
        </p:nvGrpSpPr>
        <p:grpSpPr>
          <a:xfrm>
            <a:off x="2617629" y="3579991"/>
            <a:ext cx="371814" cy="369974"/>
            <a:chOff x="-38538975" y="3954250"/>
            <a:chExt cx="318225" cy="316650"/>
          </a:xfrm>
        </p:grpSpPr>
        <p:sp>
          <p:nvSpPr>
            <p:cNvPr id="8155" name="Google Shape;8155;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0"/>
          <p:cNvGrpSpPr/>
          <p:nvPr/>
        </p:nvGrpSpPr>
        <p:grpSpPr>
          <a:xfrm>
            <a:off x="3934941" y="3574918"/>
            <a:ext cx="375465" cy="371814"/>
            <a:chOff x="-37385100" y="3949908"/>
            <a:chExt cx="321350" cy="318225"/>
          </a:xfrm>
        </p:grpSpPr>
        <p:sp>
          <p:nvSpPr>
            <p:cNvPr id="8158" name="Google Shape;8158;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60"/>
          <p:cNvGrpSpPr/>
          <p:nvPr/>
        </p:nvGrpSpPr>
        <p:grpSpPr>
          <a:xfrm>
            <a:off x="2110600" y="1310478"/>
            <a:ext cx="370909" cy="370675"/>
            <a:chOff x="-41895050" y="3217225"/>
            <a:chExt cx="317450" cy="317250"/>
          </a:xfrm>
        </p:grpSpPr>
        <p:sp>
          <p:nvSpPr>
            <p:cNvPr id="8161" name="Google Shape;8161;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60"/>
          <p:cNvGrpSpPr/>
          <p:nvPr/>
        </p:nvGrpSpPr>
        <p:grpSpPr>
          <a:xfrm>
            <a:off x="2110148" y="1747412"/>
            <a:ext cx="371814" cy="369974"/>
            <a:chOff x="-41893475" y="3584850"/>
            <a:chExt cx="318225" cy="316650"/>
          </a:xfrm>
        </p:grpSpPr>
        <p:sp>
          <p:nvSpPr>
            <p:cNvPr id="8167" name="Google Shape;8167;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1" name="Google Shape;8171;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3" name="Google Shape;8173;p60"/>
          <p:cNvGrpSpPr/>
          <p:nvPr/>
        </p:nvGrpSpPr>
        <p:grpSpPr>
          <a:xfrm>
            <a:off x="880176" y="3142704"/>
            <a:ext cx="337522" cy="370909"/>
            <a:chOff x="-39998250" y="3605325"/>
            <a:chExt cx="288875" cy="317450"/>
          </a:xfrm>
        </p:grpSpPr>
        <p:sp>
          <p:nvSpPr>
            <p:cNvPr id="8174" name="Google Shape;8174;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60"/>
          <p:cNvGrpSpPr/>
          <p:nvPr/>
        </p:nvGrpSpPr>
        <p:grpSpPr>
          <a:xfrm>
            <a:off x="863950" y="3601168"/>
            <a:ext cx="369974" cy="369945"/>
            <a:chOff x="-40011050" y="3972375"/>
            <a:chExt cx="316650" cy="316625"/>
          </a:xfrm>
        </p:grpSpPr>
        <p:sp>
          <p:nvSpPr>
            <p:cNvPr id="8177" name="Google Shape;8177;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60"/>
          <p:cNvGrpSpPr/>
          <p:nvPr/>
        </p:nvGrpSpPr>
        <p:grpSpPr>
          <a:xfrm>
            <a:off x="3095881" y="2665867"/>
            <a:ext cx="266921" cy="369039"/>
            <a:chOff x="-38129425" y="3222550"/>
            <a:chExt cx="228450" cy="315850"/>
          </a:xfrm>
        </p:grpSpPr>
        <p:sp>
          <p:nvSpPr>
            <p:cNvPr id="8180" name="Google Shape;8180;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0"/>
          <p:cNvGrpSpPr/>
          <p:nvPr/>
        </p:nvGrpSpPr>
        <p:grpSpPr>
          <a:xfrm>
            <a:off x="3050850" y="3122462"/>
            <a:ext cx="371785" cy="369974"/>
            <a:chOff x="-38172725" y="3588000"/>
            <a:chExt cx="318200" cy="316650"/>
          </a:xfrm>
        </p:grpSpPr>
        <p:sp>
          <p:nvSpPr>
            <p:cNvPr id="8183" name="Google Shape;8183;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60"/>
          <p:cNvGrpSpPr/>
          <p:nvPr/>
        </p:nvGrpSpPr>
        <p:grpSpPr>
          <a:xfrm>
            <a:off x="3126752" y="3580897"/>
            <a:ext cx="219981" cy="369974"/>
            <a:chOff x="-38109725" y="3955025"/>
            <a:chExt cx="188275" cy="316650"/>
          </a:xfrm>
        </p:grpSpPr>
        <p:sp>
          <p:nvSpPr>
            <p:cNvPr id="8192" name="Google Shape;8192;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4" name="Google Shape;8194;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60"/>
          <p:cNvGrpSpPr/>
          <p:nvPr/>
        </p:nvGrpSpPr>
        <p:grpSpPr>
          <a:xfrm>
            <a:off x="2542151" y="1312318"/>
            <a:ext cx="373654" cy="369068"/>
            <a:chOff x="-41530375" y="3218800"/>
            <a:chExt cx="319800" cy="315875"/>
          </a:xfrm>
        </p:grpSpPr>
        <p:sp>
          <p:nvSpPr>
            <p:cNvPr id="8196" name="Google Shape;8196;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60"/>
          <p:cNvGrpSpPr/>
          <p:nvPr/>
        </p:nvGrpSpPr>
        <p:grpSpPr>
          <a:xfrm>
            <a:off x="2544444" y="1827476"/>
            <a:ext cx="369068" cy="289004"/>
            <a:chOff x="-41526450" y="3653375"/>
            <a:chExt cx="315875" cy="247350"/>
          </a:xfrm>
        </p:grpSpPr>
        <p:sp>
          <p:nvSpPr>
            <p:cNvPr id="8199" name="Google Shape;8199;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60"/>
          <p:cNvGrpSpPr/>
          <p:nvPr/>
        </p:nvGrpSpPr>
        <p:grpSpPr>
          <a:xfrm>
            <a:off x="2545831" y="2190140"/>
            <a:ext cx="366293" cy="369974"/>
            <a:chOff x="-41526450" y="3951100"/>
            <a:chExt cx="313500" cy="316650"/>
          </a:xfrm>
        </p:grpSpPr>
        <p:sp>
          <p:nvSpPr>
            <p:cNvPr id="8202" name="Google Shape;8202;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60"/>
          <p:cNvGrpSpPr/>
          <p:nvPr/>
        </p:nvGrpSpPr>
        <p:grpSpPr>
          <a:xfrm>
            <a:off x="1311086" y="2684269"/>
            <a:ext cx="339595" cy="371814"/>
            <a:chOff x="-39625900" y="3238300"/>
            <a:chExt cx="290650" cy="318225"/>
          </a:xfrm>
        </p:grpSpPr>
        <p:sp>
          <p:nvSpPr>
            <p:cNvPr id="8206" name="Google Shape;8206;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8" name="Google Shape;8208;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9" name="Google Shape;8209;p60"/>
          <p:cNvGrpSpPr/>
          <p:nvPr/>
        </p:nvGrpSpPr>
        <p:grpSpPr>
          <a:xfrm>
            <a:off x="1305137" y="3600730"/>
            <a:ext cx="366293" cy="370441"/>
            <a:chOff x="-39647175" y="3972000"/>
            <a:chExt cx="313500" cy="317050"/>
          </a:xfrm>
        </p:grpSpPr>
        <p:sp>
          <p:nvSpPr>
            <p:cNvPr id="8210" name="Google Shape;8210;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60"/>
          <p:cNvGrpSpPr/>
          <p:nvPr/>
        </p:nvGrpSpPr>
        <p:grpSpPr>
          <a:xfrm>
            <a:off x="3474265" y="2664728"/>
            <a:ext cx="375495" cy="370879"/>
            <a:chOff x="-37808850" y="3221575"/>
            <a:chExt cx="321375" cy="317425"/>
          </a:xfrm>
        </p:grpSpPr>
        <p:sp>
          <p:nvSpPr>
            <p:cNvPr id="8214" name="Google Shape;8214;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60"/>
          <p:cNvGrpSpPr/>
          <p:nvPr/>
        </p:nvGrpSpPr>
        <p:grpSpPr>
          <a:xfrm>
            <a:off x="3483038" y="3186759"/>
            <a:ext cx="372749" cy="241158"/>
            <a:chOff x="-37806500" y="3643030"/>
            <a:chExt cx="319025" cy="206400"/>
          </a:xfrm>
        </p:grpSpPr>
        <p:sp>
          <p:nvSpPr>
            <p:cNvPr id="8217" name="Google Shape;8217;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60"/>
          <p:cNvGrpSpPr/>
          <p:nvPr/>
        </p:nvGrpSpPr>
        <p:grpSpPr>
          <a:xfrm>
            <a:off x="3485346" y="3579056"/>
            <a:ext cx="368134" cy="371814"/>
            <a:chOff x="-37804925" y="3953450"/>
            <a:chExt cx="315075" cy="318225"/>
          </a:xfrm>
        </p:grpSpPr>
        <p:sp>
          <p:nvSpPr>
            <p:cNvPr id="8220" name="Google Shape;8220;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3" name="Google Shape;8223;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4" name="Google Shape;8224;p60"/>
          <p:cNvGrpSpPr/>
          <p:nvPr/>
        </p:nvGrpSpPr>
        <p:grpSpPr>
          <a:xfrm>
            <a:off x="4840364" y="1328538"/>
            <a:ext cx="355663" cy="308725"/>
            <a:chOff x="-28462125" y="3199700"/>
            <a:chExt cx="298550" cy="259150"/>
          </a:xfrm>
        </p:grpSpPr>
        <p:sp>
          <p:nvSpPr>
            <p:cNvPr id="8225" name="Google Shape;8225;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60"/>
          <p:cNvGrpSpPr/>
          <p:nvPr/>
        </p:nvGrpSpPr>
        <p:grpSpPr>
          <a:xfrm>
            <a:off x="4841317" y="1763228"/>
            <a:ext cx="353757" cy="352833"/>
            <a:chOff x="-28461325" y="3545475"/>
            <a:chExt cx="296950" cy="296175"/>
          </a:xfrm>
        </p:grpSpPr>
        <p:sp>
          <p:nvSpPr>
            <p:cNvPr id="8229" name="Google Shape;8229;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60"/>
          <p:cNvGrpSpPr/>
          <p:nvPr/>
        </p:nvGrpSpPr>
        <p:grpSpPr>
          <a:xfrm>
            <a:off x="4837550" y="2213272"/>
            <a:ext cx="361292" cy="352803"/>
            <a:chOff x="-28463700" y="3914875"/>
            <a:chExt cx="303275" cy="296150"/>
          </a:xfrm>
        </p:grpSpPr>
        <p:sp>
          <p:nvSpPr>
            <p:cNvPr id="8236" name="Google Shape;8236;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60"/>
          <p:cNvGrpSpPr/>
          <p:nvPr/>
        </p:nvGrpSpPr>
        <p:grpSpPr>
          <a:xfrm>
            <a:off x="7072335" y="1369355"/>
            <a:ext cx="351880" cy="227092"/>
            <a:chOff x="-26573400" y="3224125"/>
            <a:chExt cx="295375" cy="190625"/>
          </a:xfrm>
        </p:grpSpPr>
        <p:sp>
          <p:nvSpPr>
            <p:cNvPr id="8239" name="Google Shape;8239;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0"/>
          <p:cNvGrpSpPr/>
          <p:nvPr/>
        </p:nvGrpSpPr>
        <p:grpSpPr>
          <a:xfrm>
            <a:off x="7072335" y="1763690"/>
            <a:ext cx="351880" cy="351910"/>
            <a:chOff x="-26573400" y="3546250"/>
            <a:chExt cx="295375" cy="295400"/>
          </a:xfrm>
        </p:grpSpPr>
        <p:sp>
          <p:nvSpPr>
            <p:cNvPr id="8242" name="Google Shape;8242;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60"/>
          <p:cNvGrpSpPr/>
          <p:nvPr/>
        </p:nvGrpSpPr>
        <p:grpSpPr>
          <a:xfrm>
            <a:off x="7060615" y="2213599"/>
            <a:ext cx="375319" cy="352148"/>
            <a:chOff x="-26583625" y="3917025"/>
            <a:chExt cx="315050" cy="295600"/>
          </a:xfrm>
        </p:grpSpPr>
        <p:sp>
          <p:nvSpPr>
            <p:cNvPr id="8248" name="Google Shape;8248;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60"/>
          <p:cNvGrpSpPr/>
          <p:nvPr/>
        </p:nvGrpSpPr>
        <p:grpSpPr>
          <a:xfrm>
            <a:off x="5759130" y="3172629"/>
            <a:ext cx="289039" cy="352833"/>
            <a:chOff x="-24694925" y="3518700"/>
            <a:chExt cx="242625" cy="296175"/>
          </a:xfrm>
        </p:grpSpPr>
        <p:sp>
          <p:nvSpPr>
            <p:cNvPr id="8254" name="Google Shape;8254;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60"/>
          <p:cNvGrpSpPr/>
          <p:nvPr/>
        </p:nvGrpSpPr>
        <p:grpSpPr>
          <a:xfrm>
            <a:off x="5758668" y="3622657"/>
            <a:ext cx="289962" cy="352833"/>
            <a:chOff x="-24709100" y="3888875"/>
            <a:chExt cx="243400" cy="296175"/>
          </a:xfrm>
        </p:grpSpPr>
        <p:sp>
          <p:nvSpPr>
            <p:cNvPr id="8259" name="Google Shape;8259;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60"/>
          <p:cNvGrpSpPr/>
          <p:nvPr/>
        </p:nvGrpSpPr>
        <p:grpSpPr>
          <a:xfrm>
            <a:off x="7958668" y="2695320"/>
            <a:ext cx="356556" cy="349557"/>
            <a:chOff x="-22863675" y="3131775"/>
            <a:chExt cx="299300" cy="293425"/>
          </a:xfrm>
        </p:grpSpPr>
        <p:sp>
          <p:nvSpPr>
            <p:cNvPr id="8263" name="Google Shape;8263;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60"/>
          <p:cNvGrpSpPr/>
          <p:nvPr/>
        </p:nvGrpSpPr>
        <p:grpSpPr>
          <a:xfrm>
            <a:off x="5301532" y="1306499"/>
            <a:ext cx="310602" cy="352803"/>
            <a:chOff x="-28069875" y="3175300"/>
            <a:chExt cx="260725" cy="296150"/>
          </a:xfrm>
        </p:grpSpPr>
        <p:sp>
          <p:nvSpPr>
            <p:cNvPr id="8267" name="Google Shape;8267;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60"/>
          <p:cNvGrpSpPr/>
          <p:nvPr/>
        </p:nvGrpSpPr>
        <p:grpSpPr>
          <a:xfrm>
            <a:off x="5342810" y="2213733"/>
            <a:ext cx="228045" cy="351880"/>
            <a:chOff x="-28032075" y="3916450"/>
            <a:chExt cx="191425" cy="295375"/>
          </a:xfrm>
        </p:grpSpPr>
        <p:sp>
          <p:nvSpPr>
            <p:cNvPr id="8278" name="Google Shape;8278;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60"/>
          <p:cNvGrpSpPr/>
          <p:nvPr/>
        </p:nvGrpSpPr>
        <p:grpSpPr>
          <a:xfrm>
            <a:off x="7508157" y="1306484"/>
            <a:ext cx="352833" cy="352833"/>
            <a:chOff x="-26201650" y="3176075"/>
            <a:chExt cx="296175" cy="296175"/>
          </a:xfrm>
        </p:grpSpPr>
        <p:sp>
          <p:nvSpPr>
            <p:cNvPr id="8282" name="Google Shape;8282;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0"/>
          <p:cNvGrpSpPr/>
          <p:nvPr/>
        </p:nvGrpSpPr>
        <p:grpSpPr>
          <a:xfrm>
            <a:off x="7507680" y="1763705"/>
            <a:ext cx="353786" cy="351880"/>
            <a:chOff x="-26204800" y="3547050"/>
            <a:chExt cx="296975" cy="295375"/>
          </a:xfrm>
        </p:grpSpPr>
        <p:sp>
          <p:nvSpPr>
            <p:cNvPr id="8285" name="Google Shape;8285;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7" name="Google Shape;8287;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8" name="Google Shape;8288;p60"/>
          <p:cNvGrpSpPr/>
          <p:nvPr/>
        </p:nvGrpSpPr>
        <p:grpSpPr>
          <a:xfrm>
            <a:off x="6178935" y="2693683"/>
            <a:ext cx="345328" cy="352833"/>
            <a:chOff x="-24353875" y="3147725"/>
            <a:chExt cx="289875" cy="296175"/>
          </a:xfrm>
        </p:grpSpPr>
        <p:sp>
          <p:nvSpPr>
            <p:cNvPr id="8289" name="Google Shape;8289;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60"/>
          <p:cNvGrpSpPr/>
          <p:nvPr/>
        </p:nvGrpSpPr>
        <p:grpSpPr>
          <a:xfrm>
            <a:off x="6186917" y="3173090"/>
            <a:ext cx="329365" cy="351910"/>
            <a:chOff x="-24344425" y="3519475"/>
            <a:chExt cx="276475" cy="295400"/>
          </a:xfrm>
        </p:grpSpPr>
        <p:sp>
          <p:nvSpPr>
            <p:cNvPr id="8292" name="Google Shape;8292;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60"/>
          <p:cNvGrpSpPr/>
          <p:nvPr/>
        </p:nvGrpSpPr>
        <p:grpSpPr>
          <a:xfrm>
            <a:off x="6176597" y="3625010"/>
            <a:ext cx="350004" cy="348128"/>
            <a:chOff x="-24353075" y="3891250"/>
            <a:chExt cx="293800" cy="292225"/>
          </a:xfrm>
        </p:grpSpPr>
        <p:sp>
          <p:nvSpPr>
            <p:cNvPr id="8295" name="Google Shape;8295;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60"/>
          <p:cNvGrpSpPr/>
          <p:nvPr/>
        </p:nvGrpSpPr>
        <p:grpSpPr>
          <a:xfrm>
            <a:off x="7960068" y="3173313"/>
            <a:ext cx="353757" cy="351463"/>
            <a:chOff x="-22845575" y="3504075"/>
            <a:chExt cx="296950" cy="295025"/>
          </a:xfrm>
        </p:grpSpPr>
        <p:sp>
          <p:nvSpPr>
            <p:cNvPr id="8298" name="Google Shape;8298;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0"/>
          <p:cNvGrpSpPr/>
          <p:nvPr/>
        </p:nvGrpSpPr>
        <p:grpSpPr>
          <a:xfrm>
            <a:off x="5753249" y="1306961"/>
            <a:ext cx="299344" cy="351880"/>
            <a:chOff x="-27691025" y="3175300"/>
            <a:chExt cx="251275" cy="295375"/>
          </a:xfrm>
        </p:grpSpPr>
        <p:sp>
          <p:nvSpPr>
            <p:cNvPr id="8301" name="Google Shape;8301;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60"/>
          <p:cNvGrpSpPr/>
          <p:nvPr/>
        </p:nvGrpSpPr>
        <p:grpSpPr>
          <a:xfrm>
            <a:off x="5725566" y="1825637"/>
            <a:ext cx="354710" cy="228015"/>
            <a:chOff x="-27721750" y="3598250"/>
            <a:chExt cx="297750" cy="191400"/>
          </a:xfrm>
        </p:grpSpPr>
        <p:sp>
          <p:nvSpPr>
            <p:cNvPr id="8306" name="Google Shape;8306;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60"/>
          <p:cNvGrpSpPr/>
          <p:nvPr/>
        </p:nvGrpSpPr>
        <p:grpSpPr>
          <a:xfrm>
            <a:off x="5726966" y="2219183"/>
            <a:ext cx="351910" cy="340980"/>
            <a:chOff x="-27719400" y="3925600"/>
            <a:chExt cx="295400" cy="286225"/>
          </a:xfrm>
        </p:grpSpPr>
        <p:sp>
          <p:nvSpPr>
            <p:cNvPr id="8309" name="Google Shape;8309;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60"/>
          <p:cNvGrpSpPr/>
          <p:nvPr/>
        </p:nvGrpSpPr>
        <p:grpSpPr>
          <a:xfrm>
            <a:off x="7948238" y="1306023"/>
            <a:ext cx="353757" cy="353757"/>
            <a:chOff x="-25834600" y="3176875"/>
            <a:chExt cx="296950" cy="296950"/>
          </a:xfrm>
        </p:grpSpPr>
        <p:sp>
          <p:nvSpPr>
            <p:cNvPr id="8312" name="Google Shape;8312;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60"/>
          <p:cNvGrpSpPr/>
          <p:nvPr/>
        </p:nvGrpSpPr>
        <p:grpSpPr>
          <a:xfrm>
            <a:off x="7948238" y="1774024"/>
            <a:ext cx="353757" cy="331241"/>
            <a:chOff x="-25834600" y="3564375"/>
            <a:chExt cx="296950" cy="278050"/>
          </a:xfrm>
        </p:grpSpPr>
        <p:sp>
          <p:nvSpPr>
            <p:cNvPr id="8318" name="Google Shape;8318;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60"/>
          <p:cNvGrpSpPr/>
          <p:nvPr/>
        </p:nvGrpSpPr>
        <p:grpSpPr>
          <a:xfrm>
            <a:off x="7946362" y="2213376"/>
            <a:ext cx="357509" cy="352595"/>
            <a:chOff x="-25834600" y="3915850"/>
            <a:chExt cx="300100" cy="295975"/>
          </a:xfrm>
        </p:grpSpPr>
        <p:sp>
          <p:nvSpPr>
            <p:cNvPr id="8327" name="Google Shape;8327;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60"/>
          <p:cNvGrpSpPr/>
          <p:nvPr/>
        </p:nvGrpSpPr>
        <p:grpSpPr>
          <a:xfrm>
            <a:off x="6681790" y="2694606"/>
            <a:ext cx="228968" cy="350987"/>
            <a:chOff x="-23930925" y="3149300"/>
            <a:chExt cx="192200" cy="294625"/>
          </a:xfrm>
        </p:grpSpPr>
        <p:sp>
          <p:nvSpPr>
            <p:cNvPr id="8331" name="Google Shape;8331;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60"/>
          <p:cNvGrpSpPr/>
          <p:nvPr/>
        </p:nvGrpSpPr>
        <p:grpSpPr>
          <a:xfrm>
            <a:off x="6638620" y="3173090"/>
            <a:ext cx="315307" cy="351910"/>
            <a:chOff x="-23962425" y="3519475"/>
            <a:chExt cx="264675" cy="295400"/>
          </a:xfrm>
        </p:grpSpPr>
        <p:sp>
          <p:nvSpPr>
            <p:cNvPr id="8336" name="Google Shape;8336;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8" name="Google Shape;8338;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9" name="Google Shape;8339;p60"/>
          <p:cNvGrpSpPr/>
          <p:nvPr/>
        </p:nvGrpSpPr>
        <p:grpSpPr>
          <a:xfrm>
            <a:off x="8017295" y="3623134"/>
            <a:ext cx="239302" cy="351880"/>
            <a:chOff x="-22788075" y="3904625"/>
            <a:chExt cx="200875" cy="295375"/>
          </a:xfrm>
        </p:grpSpPr>
        <p:sp>
          <p:nvSpPr>
            <p:cNvPr id="8340" name="Google Shape;8340;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0"/>
          <p:cNvGrpSpPr/>
          <p:nvPr/>
        </p:nvGrpSpPr>
        <p:grpSpPr>
          <a:xfrm>
            <a:off x="6172593" y="1306499"/>
            <a:ext cx="354710" cy="352803"/>
            <a:chOff x="-27351575" y="3175300"/>
            <a:chExt cx="297750" cy="296150"/>
          </a:xfrm>
        </p:grpSpPr>
        <p:sp>
          <p:nvSpPr>
            <p:cNvPr id="8345" name="Google Shape;8345;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60"/>
          <p:cNvGrpSpPr/>
          <p:nvPr/>
        </p:nvGrpSpPr>
        <p:grpSpPr>
          <a:xfrm>
            <a:off x="6218402" y="1758809"/>
            <a:ext cx="269293" cy="353072"/>
            <a:chOff x="-27313750" y="3545275"/>
            <a:chExt cx="226050" cy="296375"/>
          </a:xfrm>
        </p:grpSpPr>
        <p:sp>
          <p:nvSpPr>
            <p:cNvPr id="8350" name="Google Shape;8350;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60"/>
          <p:cNvGrpSpPr/>
          <p:nvPr/>
        </p:nvGrpSpPr>
        <p:grpSpPr>
          <a:xfrm>
            <a:off x="6172593" y="2211380"/>
            <a:ext cx="354710" cy="356586"/>
            <a:chOff x="-27351575" y="3915650"/>
            <a:chExt cx="297750" cy="299325"/>
          </a:xfrm>
        </p:grpSpPr>
        <p:sp>
          <p:nvSpPr>
            <p:cNvPr id="8354" name="Google Shape;8354;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0"/>
          <p:cNvGrpSpPr/>
          <p:nvPr/>
        </p:nvGrpSpPr>
        <p:grpSpPr>
          <a:xfrm>
            <a:off x="4860084" y="2693579"/>
            <a:ext cx="319060" cy="353042"/>
            <a:chOff x="-25445525" y="3175900"/>
            <a:chExt cx="267825" cy="296350"/>
          </a:xfrm>
        </p:grpSpPr>
        <p:sp>
          <p:nvSpPr>
            <p:cNvPr id="8357" name="Google Shape;8357;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60"/>
          <p:cNvGrpSpPr/>
          <p:nvPr/>
        </p:nvGrpSpPr>
        <p:grpSpPr>
          <a:xfrm>
            <a:off x="4841797" y="3183902"/>
            <a:ext cx="355633" cy="330288"/>
            <a:chOff x="-25465200" y="3565175"/>
            <a:chExt cx="298525" cy="277250"/>
          </a:xfrm>
        </p:grpSpPr>
        <p:sp>
          <p:nvSpPr>
            <p:cNvPr id="8361" name="Google Shape;8361;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60"/>
          <p:cNvGrpSpPr/>
          <p:nvPr/>
        </p:nvGrpSpPr>
        <p:grpSpPr>
          <a:xfrm>
            <a:off x="4841336" y="3623432"/>
            <a:ext cx="356556" cy="351285"/>
            <a:chOff x="-25465200" y="3916150"/>
            <a:chExt cx="299300" cy="294875"/>
          </a:xfrm>
        </p:grpSpPr>
        <p:sp>
          <p:nvSpPr>
            <p:cNvPr id="8364" name="Google Shape;8364;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60"/>
          <p:cNvGrpSpPr/>
          <p:nvPr/>
        </p:nvGrpSpPr>
        <p:grpSpPr>
          <a:xfrm>
            <a:off x="7068775" y="2693698"/>
            <a:ext cx="351880" cy="352803"/>
            <a:chOff x="-23615075" y="3148525"/>
            <a:chExt cx="295375" cy="296150"/>
          </a:xfrm>
        </p:grpSpPr>
        <p:sp>
          <p:nvSpPr>
            <p:cNvPr id="8367" name="Google Shape;8367;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1" name="Google Shape;8371;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2" name="Google Shape;8372;p60"/>
          <p:cNvGrpSpPr/>
          <p:nvPr/>
        </p:nvGrpSpPr>
        <p:grpSpPr>
          <a:xfrm>
            <a:off x="7068299" y="3632977"/>
            <a:ext cx="352833" cy="332194"/>
            <a:chOff x="-23615075" y="3906200"/>
            <a:chExt cx="296175" cy="278850"/>
          </a:xfrm>
        </p:grpSpPr>
        <p:sp>
          <p:nvSpPr>
            <p:cNvPr id="8373" name="Google Shape;8373;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6" name="Google Shape;8376;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7" name="Google Shape;8377;p60"/>
          <p:cNvGrpSpPr/>
          <p:nvPr/>
        </p:nvGrpSpPr>
        <p:grpSpPr>
          <a:xfrm>
            <a:off x="6617268" y="1306618"/>
            <a:ext cx="353757" cy="352565"/>
            <a:chOff x="-26980600" y="3175500"/>
            <a:chExt cx="296950" cy="295950"/>
          </a:xfrm>
        </p:grpSpPr>
        <p:sp>
          <p:nvSpPr>
            <p:cNvPr id="8378" name="Google Shape;8378;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1" name="Google Shape;8381;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2" name="Google Shape;8382;p60"/>
          <p:cNvGrpSpPr/>
          <p:nvPr/>
        </p:nvGrpSpPr>
        <p:grpSpPr>
          <a:xfrm>
            <a:off x="6617744" y="2245154"/>
            <a:ext cx="352803" cy="289039"/>
            <a:chOff x="-26981375" y="3951875"/>
            <a:chExt cx="296150" cy="242625"/>
          </a:xfrm>
        </p:grpSpPr>
        <p:sp>
          <p:nvSpPr>
            <p:cNvPr id="8383" name="Google Shape;8383;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60"/>
          <p:cNvGrpSpPr/>
          <p:nvPr/>
        </p:nvGrpSpPr>
        <p:grpSpPr>
          <a:xfrm>
            <a:off x="5282787" y="2692745"/>
            <a:ext cx="351910" cy="354710"/>
            <a:chOff x="-25094250" y="3176075"/>
            <a:chExt cx="295400" cy="297750"/>
          </a:xfrm>
        </p:grpSpPr>
        <p:sp>
          <p:nvSpPr>
            <p:cNvPr id="8387" name="Google Shape;8387;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0"/>
          <p:cNvGrpSpPr/>
          <p:nvPr/>
        </p:nvGrpSpPr>
        <p:grpSpPr>
          <a:xfrm>
            <a:off x="5282787" y="3173106"/>
            <a:ext cx="351910" cy="351880"/>
            <a:chOff x="-25094250" y="3547050"/>
            <a:chExt cx="295400" cy="295375"/>
          </a:xfrm>
        </p:grpSpPr>
        <p:sp>
          <p:nvSpPr>
            <p:cNvPr id="8391" name="Google Shape;8391;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6" name="Google Shape;8396;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7" name="Google Shape;8397;p60"/>
          <p:cNvGrpSpPr/>
          <p:nvPr/>
        </p:nvGrpSpPr>
        <p:grpSpPr>
          <a:xfrm>
            <a:off x="7514864" y="2693698"/>
            <a:ext cx="352803" cy="352803"/>
            <a:chOff x="-23245675" y="3148525"/>
            <a:chExt cx="296150" cy="296150"/>
          </a:xfrm>
        </p:grpSpPr>
        <p:sp>
          <p:nvSpPr>
            <p:cNvPr id="8398" name="Google Shape;8398;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1" name="Google Shape;8401;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2" name="Google Shape;8402;p60"/>
          <p:cNvGrpSpPr/>
          <p:nvPr/>
        </p:nvGrpSpPr>
        <p:grpSpPr>
          <a:xfrm>
            <a:off x="7515325" y="3622672"/>
            <a:ext cx="351880" cy="352803"/>
            <a:chOff x="-23244900" y="3888100"/>
            <a:chExt cx="295375" cy="296150"/>
          </a:xfrm>
        </p:grpSpPr>
        <p:sp>
          <p:nvSpPr>
            <p:cNvPr id="8403" name="Google Shape;8403;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8416" name="Google Shape;8416;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20"/>
        <p:cNvGrpSpPr/>
        <p:nvPr/>
      </p:nvGrpSpPr>
      <p:grpSpPr>
        <a:xfrm>
          <a:off x="0" y="0"/>
          <a:ext cx="0" cy="0"/>
          <a:chOff x="0" y="0"/>
          <a:chExt cx="0" cy="0"/>
        </a:xfrm>
      </p:grpSpPr>
      <p:sp>
        <p:nvSpPr>
          <p:cNvPr id="8421" name="Google Shape;8421;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2" name="Google Shape;8422;p61"/>
          <p:cNvGrpSpPr/>
          <p:nvPr/>
        </p:nvGrpSpPr>
        <p:grpSpPr>
          <a:xfrm>
            <a:off x="832654" y="1819647"/>
            <a:ext cx="367261" cy="367261"/>
            <a:chOff x="-65145700" y="3727425"/>
            <a:chExt cx="317425" cy="317425"/>
          </a:xfrm>
        </p:grpSpPr>
        <p:sp>
          <p:nvSpPr>
            <p:cNvPr id="8423" name="Google Shape;8423;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61"/>
          <p:cNvGrpSpPr/>
          <p:nvPr/>
        </p:nvGrpSpPr>
        <p:grpSpPr>
          <a:xfrm>
            <a:off x="835851" y="2248561"/>
            <a:ext cx="360868" cy="367261"/>
            <a:chOff x="-65144125" y="4094450"/>
            <a:chExt cx="311900" cy="317425"/>
          </a:xfrm>
        </p:grpSpPr>
        <p:sp>
          <p:nvSpPr>
            <p:cNvPr id="8426" name="Google Shape;8426;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9" name="Google Shape;8429;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0" name="Google Shape;8430;p61"/>
          <p:cNvGrpSpPr/>
          <p:nvPr/>
        </p:nvGrpSpPr>
        <p:grpSpPr>
          <a:xfrm>
            <a:off x="3039420" y="1819256"/>
            <a:ext cx="370645" cy="368042"/>
            <a:chOff x="-63250675" y="3744075"/>
            <a:chExt cx="320350" cy="318100"/>
          </a:xfrm>
        </p:grpSpPr>
        <p:sp>
          <p:nvSpPr>
            <p:cNvPr id="8431" name="Google Shape;8431;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61"/>
          <p:cNvGrpSpPr/>
          <p:nvPr/>
        </p:nvGrpSpPr>
        <p:grpSpPr>
          <a:xfrm>
            <a:off x="3041112" y="2248561"/>
            <a:ext cx="367261" cy="367261"/>
            <a:chOff x="-63250675" y="4110200"/>
            <a:chExt cx="317425" cy="317425"/>
          </a:xfrm>
        </p:grpSpPr>
        <p:sp>
          <p:nvSpPr>
            <p:cNvPr id="8435" name="Google Shape;8435;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61"/>
          <p:cNvGrpSpPr/>
          <p:nvPr/>
        </p:nvGrpSpPr>
        <p:grpSpPr>
          <a:xfrm>
            <a:off x="1720159" y="2745656"/>
            <a:ext cx="359075" cy="358844"/>
            <a:chOff x="-61351725" y="3372400"/>
            <a:chExt cx="310350" cy="310150"/>
          </a:xfrm>
        </p:grpSpPr>
        <p:sp>
          <p:nvSpPr>
            <p:cNvPr id="8445" name="Google Shape;8445;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61"/>
          <p:cNvGrpSpPr/>
          <p:nvPr/>
        </p:nvGrpSpPr>
        <p:grpSpPr>
          <a:xfrm>
            <a:off x="1716514" y="3208713"/>
            <a:ext cx="366364" cy="333534"/>
            <a:chOff x="-61354875" y="3751050"/>
            <a:chExt cx="316650" cy="288275"/>
          </a:xfrm>
        </p:grpSpPr>
        <p:sp>
          <p:nvSpPr>
            <p:cNvPr id="8449" name="Google Shape;8449;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1"/>
          <p:cNvGrpSpPr/>
          <p:nvPr/>
        </p:nvGrpSpPr>
        <p:grpSpPr>
          <a:xfrm>
            <a:off x="1716514" y="3650352"/>
            <a:ext cx="366364" cy="367290"/>
            <a:chOff x="-61354875" y="4101525"/>
            <a:chExt cx="316650" cy="317450"/>
          </a:xfrm>
        </p:grpSpPr>
        <p:sp>
          <p:nvSpPr>
            <p:cNvPr id="8453" name="Google Shape;8453;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61"/>
          <p:cNvGrpSpPr/>
          <p:nvPr/>
        </p:nvGrpSpPr>
        <p:grpSpPr>
          <a:xfrm>
            <a:off x="3932949" y="2742228"/>
            <a:ext cx="368157" cy="365699"/>
            <a:chOff x="-59470075" y="3308975"/>
            <a:chExt cx="318200" cy="316075"/>
          </a:xfrm>
        </p:grpSpPr>
        <p:sp>
          <p:nvSpPr>
            <p:cNvPr id="8456" name="Google Shape;8456;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61"/>
          <p:cNvGrpSpPr/>
          <p:nvPr/>
        </p:nvGrpSpPr>
        <p:grpSpPr>
          <a:xfrm>
            <a:off x="1278379" y="1377933"/>
            <a:ext cx="367261" cy="364686"/>
            <a:chOff x="-64781025" y="3361050"/>
            <a:chExt cx="317425" cy="315200"/>
          </a:xfrm>
        </p:grpSpPr>
        <p:sp>
          <p:nvSpPr>
            <p:cNvPr id="8466" name="Google Shape;8466;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0" name="Google Shape;8470;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3" name="Google Shape;8473;p61"/>
          <p:cNvGrpSpPr/>
          <p:nvPr/>
        </p:nvGrpSpPr>
        <p:grpSpPr>
          <a:xfrm>
            <a:off x="3482779" y="1819372"/>
            <a:ext cx="382765" cy="367810"/>
            <a:chOff x="-62890750" y="3747425"/>
            <a:chExt cx="330825" cy="317900"/>
          </a:xfrm>
        </p:grpSpPr>
        <p:sp>
          <p:nvSpPr>
            <p:cNvPr id="8474" name="Google Shape;8474;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1"/>
          <p:cNvGrpSpPr/>
          <p:nvPr/>
        </p:nvGrpSpPr>
        <p:grpSpPr>
          <a:xfrm>
            <a:off x="3490531" y="2249009"/>
            <a:ext cx="367261" cy="366364"/>
            <a:chOff x="-62884425" y="4111775"/>
            <a:chExt cx="317425" cy="316650"/>
          </a:xfrm>
        </p:grpSpPr>
        <p:sp>
          <p:nvSpPr>
            <p:cNvPr id="8489" name="Google Shape;8489;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61"/>
          <p:cNvGrpSpPr/>
          <p:nvPr/>
        </p:nvGrpSpPr>
        <p:grpSpPr>
          <a:xfrm>
            <a:off x="2163165" y="2745078"/>
            <a:ext cx="365438" cy="360001"/>
            <a:chOff x="-60991775" y="3376900"/>
            <a:chExt cx="315850" cy="311150"/>
          </a:xfrm>
        </p:grpSpPr>
        <p:sp>
          <p:nvSpPr>
            <p:cNvPr id="8492" name="Google Shape;8492;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61"/>
          <p:cNvGrpSpPr/>
          <p:nvPr/>
        </p:nvGrpSpPr>
        <p:grpSpPr>
          <a:xfrm>
            <a:off x="2162702" y="3195942"/>
            <a:ext cx="366364" cy="359075"/>
            <a:chOff x="-60988625" y="3740800"/>
            <a:chExt cx="316650" cy="310350"/>
          </a:xfrm>
        </p:grpSpPr>
        <p:sp>
          <p:nvSpPr>
            <p:cNvPr id="8496" name="Google Shape;8496;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61"/>
          <p:cNvGrpSpPr/>
          <p:nvPr/>
        </p:nvGrpSpPr>
        <p:grpSpPr>
          <a:xfrm>
            <a:off x="2162702" y="3651393"/>
            <a:ext cx="366364" cy="365207"/>
            <a:chOff x="-60987850" y="4100950"/>
            <a:chExt cx="316650" cy="315650"/>
          </a:xfrm>
        </p:grpSpPr>
        <p:sp>
          <p:nvSpPr>
            <p:cNvPr id="8500" name="Google Shape;8500;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1"/>
          <p:cNvGrpSpPr/>
          <p:nvPr/>
        </p:nvGrpSpPr>
        <p:grpSpPr>
          <a:xfrm>
            <a:off x="3932486" y="3196853"/>
            <a:ext cx="369083" cy="357253"/>
            <a:chOff x="-59447250" y="3706150"/>
            <a:chExt cx="319000" cy="308775"/>
          </a:xfrm>
        </p:grpSpPr>
        <p:sp>
          <p:nvSpPr>
            <p:cNvPr id="8506" name="Google Shape;8506;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61"/>
          <p:cNvGrpSpPr/>
          <p:nvPr/>
        </p:nvGrpSpPr>
        <p:grpSpPr>
          <a:xfrm>
            <a:off x="1721214" y="1378164"/>
            <a:ext cx="368186" cy="364224"/>
            <a:chOff x="-64406125" y="3362225"/>
            <a:chExt cx="318225" cy="314800"/>
          </a:xfrm>
        </p:grpSpPr>
        <p:sp>
          <p:nvSpPr>
            <p:cNvPr id="8511" name="Google Shape;8511;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3" name="Google Shape;8513;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4" name="Google Shape;8514;p61"/>
          <p:cNvGrpSpPr/>
          <p:nvPr/>
        </p:nvGrpSpPr>
        <p:grpSpPr>
          <a:xfrm>
            <a:off x="1721677" y="2249009"/>
            <a:ext cx="367261" cy="366364"/>
            <a:chOff x="-64410850" y="4094450"/>
            <a:chExt cx="317425" cy="316650"/>
          </a:xfrm>
        </p:grpSpPr>
        <p:sp>
          <p:nvSpPr>
            <p:cNvPr id="8515" name="Google Shape;8515;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8" name="Google Shape;8518;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9" name="Google Shape;8519;p61"/>
          <p:cNvGrpSpPr/>
          <p:nvPr/>
        </p:nvGrpSpPr>
        <p:grpSpPr>
          <a:xfrm>
            <a:off x="3943225" y="1819083"/>
            <a:ext cx="365467" cy="368389"/>
            <a:chOff x="-62516625" y="3743175"/>
            <a:chExt cx="315875" cy="318400"/>
          </a:xfrm>
        </p:grpSpPr>
        <p:sp>
          <p:nvSpPr>
            <p:cNvPr id="8520" name="Google Shape;8520;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61"/>
          <p:cNvGrpSpPr/>
          <p:nvPr/>
        </p:nvGrpSpPr>
        <p:grpSpPr>
          <a:xfrm>
            <a:off x="3950065" y="2269054"/>
            <a:ext cx="351786" cy="326274"/>
            <a:chOff x="-62511900" y="4129100"/>
            <a:chExt cx="304050" cy="282000"/>
          </a:xfrm>
        </p:grpSpPr>
        <p:sp>
          <p:nvSpPr>
            <p:cNvPr id="8523" name="Google Shape;8523;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61"/>
          <p:cNvGrpSpPr/>
          <p:nvPr/>
        </p:nvGrpSpPr>
        <p:grpSpPr>
          <a:xfrm>
            <a:off x="2628187" y="2741448"/>
            <a:ext cx="310770" cy="367261"/>
            <a:chOff x="-60597975" y="3367475"/>
            <a:chExt cx="268600" cy="317425"/>
          </a:xfrm>
        </p:grpSpPr>
        <p:sp>
          <p:nvSpPr>
            <p:cNvPr id="8529" name="Google Shape;8529;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4" name="Google Shape;8534;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5" name="Google Shape;8535;p61"/>
          <p:cNvGrpSpPr/>
          <p:nvPr/>
        </p:nvGrpSpPr>
        <p:grpSpPr>
          <a:xfrm>
            <a:off x="2600390" y="3702764"/>
            <a:ext cx="366364" cy="262465"/>
            <a:chOff x="-60621600" y="4145650"/>
            <a:chExt cx="316650" cy="226850"/>
          </a:xfrm>
        </p:grpSpPr>
        <p:sp>
          <p:nvSpPr>
            <p:cNvPr id="8536" name="Google Shape;8536;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61"/>
          <p:cNvGrpSpPr/>
          <p:nvPr/>
        </p:nvGrpSpPr>
        <p:grpSpPr>
          <a:xfrm>
            <a:off x="3937042" y="3651263"/>
            <a:ext cx="359972" cy="365467"/>
            <a:chOff x="-59400775" y="4084200"/>
            <a:chExt cx="311125" cy="315875"/>
          </a:xfrm>
        </p:grpSpPr>
        <p:sp>
          <p:nvSpPr>
            <p:cNvPr id="8540" name="Google Shape;8540;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61"/>
          <p:cNvGrpSpPr/>
          <p:nvPr/>
        </p:nvGrpSpPr>
        <p:grpSpPr>
          <a:xfrm>
            <a:off x="2161136" y="1377094"/>
            <a:ext cx="365438" cy="366364"/>
            <a:chOff x="-64044600" y="3360375"/>
            <a:chExt cx="315850" cy="316650"/>
          </a:xfrm>
        </p:grpSpPr>
        <p:sp>
          <p:nvSpPr>
            <p:cNvPr id="8547" name="Google Shape;8547;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61"/>
          <p:cNvGrpSpPr/>
          <p:nvPr/>
        </p:nvGrpSpPr>
        <p:grpSpPr>
          <a:xfrm>
            <a:off x="2187559" y="1819647"/>
            <a:ext cx="312592" cy="367261"/>
            <a:chOff x="-64022550" y="3727425"/>
            <a:chExt cx="270175" cy="317425"/>
          </a:xfrm>
        </p:grpSpPr>
        <p:sp>
          <p:nvSpPr>
            <p:cNvPr id="8551" name="Google Shape;8551;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61"/>
          <p:cNvGrpSpPr/>
          <p:nvPr/>
        </p:nvGrpSpPr>
        <p:grpSpPr>
          <a:xfrm>
            <a:off x="2211697" y="2248547"/>
            <a:ext cx="264317" cy="367290"/>
            <a:chOff x="-64001300" y="4093650"/>
            <a:chExt cx="228450" cy="317450"/>
          </a:xfrm>
        </p:grpSpPr>
        <p:sp>
          <p:nvSpPr>
            <p:cNvPr id="8555" name="Google Shape;8555;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61"/>
          <p:cNvGrpSpPr/>
          <p:nvPr/>
        </p:nvGrpSpPr>
        <p:grpSpPr>
          <a:xfrm>
            <a:off x="830701" y="2741838"/>
            <a:ext cx="359972" cy="366480"/>
            <a:chOff x="-62148800" y="3377700"/>
            <a:chExt cx="311125" cy="316750"/>
          </a:xfrm>
        </p:grpSpPr>
        <p:sp>
          <p:nvSpPr>
            <p:cNvPr id="8560" name="Google Shape;8560;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1"/>
          <p:cNvGrpSpPr/>
          <p:nvPr/>
        </p:nvGrpSpPr>
        <p:grpSpPr>
          <a:xfrm>
            <a:off x="826608" y="3191835"/>
            <a:ext cx="368157" cy="367290"/>
            <a:chOff x="-62154300" y="3743950"/>
            <a:chExt cx="318200" cy="317450"/>
          </a:xfrm>
        </p:grpSpPr>
        <p:sp>
          <p:nvSpPr>
            <p:cNvPr id="8563" name="Google Shape;8563;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61"/>
          <p:cNvGrpSpPr/>
          <p:nvPr/>
        </p:nvGrpSpPr>
        <p:grpSpPr>
          <a:xfrm>
            <a:off x="826594" y="3650815"/>
            <a:ext cx="368186" cy="366364"/>
            <a:chOff x="-62151950" y="4111775"/>
            <a:chExt cx="318225" cy="316650"/>
          </a:xfrm>
        </p:grpSpPr>
        <p:sp>
          <p:nvSpPr>
            <p:cNvPr id="8566" name="Google Shape;8566;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61"/>
          <p:cNvGrpSpPr/>
          <p:nvPr/>
        </p:nvGrpSpPr>
        <p:grpSpPr>
          <a:xfrm>
            <a:off x="3045218" y="2741361"/>
            <a:ext cx="368157" cy="367434"/>
            <a:chOff x="-60254550" y="3367325"/>
            <a:chExt cx="318200" cy="317575"/>
          </a:xfrm>
        </p:grpSpPr>
        <p:sp>
          <p:nvSpPr>
            <p:cNvPr id="8571" name="Google Shape;8571;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1"/>
          <p:cNvGrpSpPr/>
          <p:nvPr/>
        </p:nvGrpSpPr>
        <p:grpSpPr>
          <a:xfrm>
            <a:off x="3046115" y="3192355"/>
            <a:ext cx="366364" cy="366248"/>
            <a:chOff x="-60255350" y="3733825"/>
            <a:chExt cx="316650" cy="316550"/>
          </a:xfrm>
        </p:grpSpPr>
        <p:sp>
          <p:nvSpPr>
            <p:cNvPr id="8576" name="Google Shape;8576;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1"/>
          <p:cNvGrpSpPr/>
          <p:nvPr/>
        </p:nvGrpSpPr>
        <p:grpSpPr>
          <a:xfrm>
            <a:off x="3073912" y="3651263"/>
            <a:ext cx="310770" cy="365467"/>
            <a:chOff x="-60232500" y="4101525"/>
            <a:chExt cx="268600" cy="315875"/>
          </a:xfrm>
        </p:grpSpPr>
        <p:sp>
          <p:nvSpPr>
            <p:cNvPr id="8584" name="Google Shape;8584;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7" name="Google Shape;8587;p61"/>
          <p:cNvGrpSpPr/>
          <p:nvPr/>
        </p:nvGrpSpPr>
        <p:grpSpPr>
          <a:xfrm>
            <a:off x="2606912" y="1377094"/>
            <a:ext cx="368186" cy="366364"/>
            <a:chOff x="-63679950" y="3360375"/>
            <a:chExt cx="318225" cy="316650"/>
          </a:xfrm>
        </p:grpSpPr>
        <p:sp>
          <p:nvSpPr>
            <p:cNvPr id="8588" name="Google Shape;8588;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2" name="Google Shape;8592;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3" name="Google Shape;8593;p61"/>
          <p:cNvGrpSpPr/>
          <p:nvPr/>
        </p:nvGrpSpPr>
        <p:grpSpPr>
          <a:xfrm>
            <a:off x="2605539" y="2248431"/>
            <a:ext cx="370934" cy="367521"/>
            <a:chOff x="-63679950" y="4093450"/>
            <a:chExt cx="320600" cy="317650"/>
          </a:xfrm>
        </p:grpSpPr>
        <p:sp>
          <p:nvSpPr>
            <p:cNvPr id="8594" name="Google Shape;8594;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61"/>
          <p:cNvGrpSpPr/>
          <p:nvPr/>
        </p:nvGrpSpPr>
        <p:grpSpPr>
          <a:xfrm>
            <a:off x="1265656" y="2741433"/>
            <a:ext cx="366364" cy="367290"/>
            <a:chOff x="-61784125" y="3377700"/>
            <a:chExt cx="316650" cy="317450"/>
          </a:xfrm>
        </p:grpSpPr>
        <p:sp>
          <p:nvSpPr>
            <p:cNvPr id="8598" name="Google Shape;8598;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61"/>
          <p:cNvGrpSpPr/>
          <p:nvPr/>
        </p:nvGrpSpPr>
        <p:grpSpPr>
          <a:xfrm>
            <a:off x="1265656" y="3191835"/>
            <a:ext cx="366364" cy="367290"/>
            <a:chOff x="-61783350" y="3743950"/>
            <a:chExt cx="316650" cy="317450"/>
          </a:xfrm>
        </p:grpSpPr>
        <p:sp>
          <p:nvSpPr>
            <p:cNvPr id="8606" name="Google Shape;8606;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8" name="Google Shape;8608;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1" name="Google Shape;8611;p61"/>
          <p:cNvGrpSpPr/>
          <p:nvPr/>
        </p:nvGrpSpPr>
        <p:grpSpPr>
          <a:xfrm>
            <a:off x="3487080" y="3651668"/>
            <a:ext cx="369112" cy="364657"/>
            <a:chOff x="-59869425" y="4102225"/>
            <a:chExt cx="319025" cy="315175"/>
          </a:xfrm>
        </p:grpSpPr>
        <p:sp>
          <p:nvSpPr>
            <p:cNvPr id="8612" name="Google Shape;8612;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61"/>
          <p:cNvGrpSpPr/>
          <p:nvPr/>
        </p:nvGrpSpPr>
        <p:grpSpPr>
          <a:xfrm>
            <a:off x="2605883" y="4120490"/>
            <a:ext cx="366364" cy="365467"/>
            <a:chOff x="-59029025" y="3711650"/>
            <a:chExt cx="316650" cy="315875"/>
          </a:xfrm>
        </p:grpSpPr>
        <p:sp>
          <p:nvSpPr>
            <p:cNvPr id="8617" name="Google Shape;8617;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61"/>
          <p:cNvGrpSpPr/>
          <p:nvPr/>
        </p:nvGrpSpPr>
        <p:grpSpPr>
          <a:xfrm>
            <a:off x="4841373" y="1398014"/>
            <a:ext cx="351940" cy="348188"/>
            <a:chOff x="581525" y="3254850"/>
            <a:chExt cx="297750" cy="294575"/>
          </a:xfrm>
        </p:grpSpPr>
        <p:sp>
          <p:nvSpPr>
            <p:cNvPr id="8625" name="Google Shape;8625;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61"/>
          <p:cNvGrpSpPr/>
          <p:nvPr/>
        </p:nvGrpSpPr>
        <p:grpSpPr>
          <a:xfrm>
            <a:off x="4840442" y="1836950"/>
            <a:ext cx="353802" cy="351497"/>
            <a:chOff x="580725" y="3617925"/>
            <a:chExt cx="299325" cy="297375"/>
          </a:xfrm>
        </p:grpSpPr>
        <p:sp>
          <p:nvSpPr>
            <p:cNvPr id="8629" name="Google Shape;8629;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61"/>
          <p:cNvGrpSpPr/>
          <p:nvPr/>
        </p:nvGrpSpPr>
        <p:grpSpPr>
          <a:xfrm>
            <a:off x="4842304" y="2284140"/>
            <a:ext cx="350079" cy="350079"/>
            <a:chOff x="583100" y="3982600"/>
            <a:chExt cx="296175" cy="296175"/>
          </a:xfrm>
        </p:grpSpPr>
        <p:sp>
          <p:nvSpPr>
            <p:cNvPr id="8635" name="Google Shape;8635;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61"/>
          <p:cNvGrpSpPr/>
          <p:nvPr/>
        </p:nvGrpSpPr>
        <p:grpSpPr>
          <a:xfrm>
            <a:off x="7074918" y="1397764"/>
            <a:ext cx="307231" cy="348690"/>
            <a:chOff x="2423775" y="3226875"/>
            <a:chExt cx="259925" cy="295000"/>
          </a:xfrm>
        </p:grpSpPr>
        <p:sp>
          <p:nvSpPr>
            <p:cNvPr id="8643" name="Google Shape;8643;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61"/>
          <p:cNvGrpSpPr/>
          <p:nvPr/>
        </p:nvGrpSpPr>
        <p:grpSpPr>
          <a:xfrm>
            <a:off x="7052106" y="1839049"/>
            <a:ext cx="352857" cy="347301"/>
            <a:chOff x="2404875" y="3592725"/>
            <a:chExt cx="298525" cy="293825"/>
          </a:xfrm>
        </p:grpSpPr>
        <p:sp>
          <p:nvSpPr>
            <p:cNvPr id="8647" name="Google Shape;8647;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61"/>
          <p:cNvGrpSpPr/>
          <p:nvPr/>
        </p:nvGrpSpPr>
        <p:grpSpPr>
          <a:xfrm>
            <a:off x="7053036" y="2284614"/>
            <a:ext cx="350995" cy="349133"/>
            <a:chOff x="2404875" y="3955825"/>
            <a:chExt cx="296950" cy="295375"/>
          </a:xfrm>
        </p:grpSpPr>
        <p:sp>
          <p:nvSpPr>
            <p:cNvPr id="8651" name="Google Shape;8651;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61"/>
          <p:cNvGrpSpPr/>
          <p:nvPr/>
        </p:nvGrpSpPr>
        <p:grpSpPr>
          <a:xfrm>
            <a:off x="5747016" y="2748808"/>
            <a:ext cx="349163" cy="350079"/>
            <a:chOff x="4263650" y="3235150"/>
            <a:chExt cx="295400" cy="296175"/>
          </a:xfrm>
        </p:grpSpPr>
        <p:sp>
          <p:nvSpPr>
            <p:cNvPr id="8656" name="Google Shape;8656;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61"/>
          <p:cNvGrpSpPr/>
          <p:nvPr/>
        </p:nvGrpSpPr>
        <p:grpSpPr>
          <a:xfrm>
            <a:off x="5744696" y="3207969"/>
            <a:ext cx="353802" cy="327739"/>
            <a:chOff x="4266025" y="3609275"/>
            <a:chExt cx="299325" cy="277275"/>
          </a:xfrm>
        </p:grpSpPr>
        <p:sp>
          <p:nvSpPr>
            <p:cNvPr id="8662" name="Google Shape;8662;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1"/>
          <p:cNvGrpSpPr/>
          <p:nvPr/>
        </p:nvGrpSpPr>
        <p:grpSpPr>
          <a:xfrm>
            <a:off x="5745154" y="3673356"/>
            <a:ext cx="352886" cy="349133"/>
            <a:chOff x="4263650" y="3963700"/>
            <a:chExt cx="298550" cy="295375"/>
          </a:xfrm>
        </p:grpSpPr>
        <p:sp>
          <p:nvSpPr>
            <p:cNvPr id="8665" name="Google Shape;8665;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1"/>
          <p:cNvGrpSpPr/>
          <p:nvPr/>
        </p:nvGrpSpPr>
        <p:grpSpPr>
          <a:xfrm>
            <a:off x="8023491" y="2748809"/>
            <a:ext cx="226264" cy="350079"/>
            <a:chOff x="6164975" y="3211525"/>
            <a:chExt cx="191425" cy="296175"/>
          </a:xfrm>
        </p:grpSpPr>
        <p:sp>
          <p:nvSpPr>
            <p:cNvPr id="8673" name="Google Shape;8673;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61"/>
          <p:cNvGrpSpPr/>
          <p:nvPr/>
        </p:nvGrpSpPr>
        <p:grpSpPr>
          <a:xfrm>
            <a:off x="5285528" y="1397084"/>
            <a:ext cx="352886" cy="350049"/>
            <a:chOff x="946175" y="3253275"/>
            <a:chExt cx="298550" cy="296150"/>
          </a:xfrm>
        </p:grpSpPr>
        <p:sp>
          <p:nvSpPr>
            <p:cNvPr id="8681" name="Google Shape;8681;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61"/>
          <p:cNvGrpSpPr/>
          <p:nvPr/>
        </p:nvGrpSpPr>
        <p:grpSpPr>
          <a:xfrm>
            <a:off x="5286459" y="1839048"/>
            <a:ext cx="351024" cy="347301"/>
            <a:chOff x="946175" y="3619500"/>
            <a:chExt cx="296975" cy="293825"/>
          </a:xfrm>
        </p:grpSpPr>
        <p:sp>
          <p:nvSpPr>
            <p:cNvPr id="8687" name="Google Shape;8687;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61"/>
          <p:cNvGrpSpPr/>
          <p:nvPr/>
        </p:nvGrpSpPr>
        <p:grpSpPr>
          <a:xfrm>
            <a:off x="5286001" y="2283682"/>
            <a:ext cx="351940" cy="350995"/>
            <a:chOff x="944600" y="3981825"/>
            <a:chExt cx="297750" cy="296950"/>
          </a:xfrm>
        </p:grpSpPr>
        <p:sp>
          <p:nvSpPr>
            <p:cNvPr id="8694" name="Google Shape;8694;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61"/>
          <p:cNvGrpSpPr/>
          <p:nvPr/>
        </p:nvGrpSpPr>
        <p:grpSpPr>
          <a:xfrm>
            <a:off x="7502937" y="1397542"/>
            <a:ext cx="350079" cy="349133"/>
            <a:chOff x="2768750" y="3227275"/>
            <a:chExt cx="296175" cy="295375"/>
          </a:xfrm>
        </p:grpSpPr>
        <p:sp>
          <p:nvSpPr>
            <p:cNvPr id="8699" name="Google Shape;8699;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61"/>
          <p:cNvGrpSpPr/>
          <p:nvPr/>
        </p:nvGrpSpPr>
        <p:grpSpPr>
          <a:xfrm>
            <a:off x="7523888" y="1838414"/>
            <a:ext cx="308177" cy="348572"/>
            <a:chOff x="2786075" y="3591800"/>
            <a:chExt cx="260725" cy="294900"/>
          </a:xfrm>
        </p:grpSpPr>
        <p:sp>
          <p:nvSpPr>
            <p:cNvPr id="8708" name="Google Shape;8708;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1"/>
          <p:cNvGrpSpPr/>
          <p:nvPr/>
        </p:nvGrpSpPr>
        <p:grpSpPr>
          <a:xfrm>
            <a:off x="7564387" y="2284141"/>
            <a:ext cx="227180" cy="350079"/>
            <a:chOff x="2819150" y="3955025"/>
            <a:chExt cx="192200" cy="296175"/>
          </a:xfrm>
        </p:grpSpPr>
        <p:sp>
          <p:nvSpPr>
            <p:cNvPr id="8714" name="Google Shape;8714;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61"/>
          <p:cNvGrpSpPr/>
          <p:nvPr/>
        </p:nvGrpSpPr>
        <p:grpSpPr>
          <a:xfrm>
            <a:off x="6188160" y="2749739"/>
            <a:ext cx="349133" cy="348217"/>
            <a:chOff x="4629125" y="3235150"/>
            <a:chExt cx="295375" cy="294600"/>
          </a:xfrm>
        </p:grpSpPr>
        <p:sp>
          <p:nvSpPr>
            <p:cNvPr id="8719" name="Google Shape;8719;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61"/>
          <p:cNvGrpSpPr/>
          <p:nvPr/>
        </p:nvGrpSpPr>
        <p:grpSpPr>
          <a:xfrm>
            <a:off x="6188145" y="3197272"/>
            <a:ext cx="349163" cy="349133"/>
            <a:chOff x="4628325" y="3599825"/>
            <a:chExt cx="295400" cy="295375"/>
          </a:xfrm>
        </p:grpSpPr>
        <p:sp>
          <p:nvSpPr>
            <p:cNvPr id="8725" name="Google Shape;8725;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61"/>
          <p:cNvGrpSpPr/>
          <p:nvPr/>
        </p:nvGrpSpPr>
        <p:grpSpPr>
          <a:xfrm>
            <a:off x="6209096" y="3672883"/>
            <a:ext cx="307261" cy="350079"/>
            <a:chOff x="4645650" y="3962900"/>
            <a:chExt cx="259950" cy="296175"/>
          </a:xfrm>
        </p:grpSpPr>
        <p:sp>
          <p:nvSpPr>
            <p:cNvPr id="8738" name="Google Shape;8738;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61"/>
          <p:cNvGrpSpPr/>
          <p:nvPr/>
        </p:nvGrpSpPr>
        <p:grpSpPr>
          <a:xfrm>
            <a:off x="7962056" y="3197745"/>
            <a:ext cx="349133" cy="348188"/>
            <a:chOff x="6143725" y="3582500"/>
            <a:chExt cx="295375" cy="294575"/>
          </a:xfrm>
        </p:grpSpPr>
        <p:sp>
          <p:nvSpPr>
            <p:cNvPr id="8745" name="Google Shape;8745;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1"/>
          <p:cNvGrpSpPr/>
          <p:nvPr/>
        </p:nvGrpSpPr>
        <p:grpSpPr>
          <a:xfrm>
            <a:off x="5730883" y="1397084"/>
            <a:ext cx="350995" cy="350049"/>
            <a:chOff x="1310075" y="3253275"/>
            <a:chExt cx="296950" cy="296150"/>
          </a:xfrm>
        </p:grpSpPr>
        <p:sp>
          <p:nvSpPr>
            <p:cNvPr id="8753" name="Google Shape;8753;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6" name="Google Shape;8756;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7" name="Google Shape;8757;p61"/>
          <p:cNvGrpSpPr/>
          <p:nvPr/>
        </p:nvGrpSpPr>
        <p:grpSpPr>
          <a:xfrm>
            <a:off x="5730410" y="2283343"/>
            <a:ext cx="351941" cy="351675"/>
            <a:chOff x="1310075" y="3980250"/>
            <a:chExt cx="297750" cy="297525"/>
          </a:xfrm>
        </p:grpSpPr>
        <p:sp>
          <p:nvSpPr>
            <p:cNvPr id="8758" name="Google Shape;8758;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61"/>
          <p:cNvGrpSpPr/>
          <p:nvPr/>
        </p:nvGrpSpPr>
        <p:grpSpPr>
          <a:xfrm>
            <a:off x="7995198" y="1397542"/>
            <a:ext cx="266305" cy="349133"/>
            <a:chOff x="3167275" y="3227275"/>
            <a:chExt cx="225300" cy="295375"/>
          </a:xfrm>
        </p:grpSpPr>
        <p:sp>
          <p:nvSpPr>
            <p:cNvPr id="8763" name="Google Shape;8763;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9" name="Google Shape;8769;p61"/>
          <p:cNvGrpSpPr/>
          <p:nvPr/>
        </p:nvGrpSpPr>
        <p:grpSpPr>
          <a:xfrm>
            <a:off x="7952380" y="2284599"/>
            <a:ext cx="351940" cy="349163"/>
            <a:chOff x="3133425" y="3955025"/>
            <a:chExt cx="297750" cy="295400"/>
          </a:xfrm>
        </p:grpSpPr>
        <p:sp>
          <p:nvSpPr>
            <p:cNvPr id="8770" name="Google Shape;8770;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1"/>
          <p:cNvGrpSpPr/>
          <p:nvPr/>
        </p:nvGrpSpPr>
        <p:grpSpPr>
          <a:xfrm>
            <a:off x="6632554" y="2748187"/>
            <a:ext cx="350079" cy="351320"/>
            <a:chOff x="4991425" y="3234750"/>
            <a:chExt cx="296175" cy="297225"/>
          </a:xfrm>
        </p:grpSpPr>
        <p:sp>
          <p:nvSpPr>
            <p:cNvPr id="8774" name="Google Shape;8774;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61"/>
          <p:cNvGrpSpPr/>
          <p:nvPr/>
        </p:nvGrpSpPr>
        <p:grpSpPr>
          <a:xfrm>
            <a:off x="6632554" y="3217750"/>
            <a:ext cx="350079" cy="308177"/>
            <a:chOff x="4991425" y="3617150"/>
            <a:chExt cx="296175" cy="260725"/>
          </a:xfrm>
        </p:grpSpPr>
        <p:sp>
          <p:nvSpPr>
            <p:cNvPr id="8781" name="Google Shape;8781;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61"/>
          <p:cNvGrpSpPr/>
          <p:nvPr/>
        </p:nvGrpSpPr>
        <p:grpSpPr>
          <a:xfrm>
            <a:off x="6709827" y="3673341"/>
            <a:ext cx="195532" cy="349163"/>
            <a:chOff x="5056800" y="3962900"/>
            <a:chExt cx="165425" cy="295400"/>
          </a:xfrm>
        </p:grpSpPr>
        <p:sp>
          <p:nvSpPr>
            <p:cNvPr id="8789" name="Google Shape;8789;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61"/>
          <p:cNvGrpSpPr/>
          <p:nvPr/>
        </p:nvGrpSpPr>
        <p:grpSpPr>
          <a:xfrm>
            <a:off x="7961125" y="3673357"/>
            <a:ext cx="350995" cy="349133"/>
            <a:chOff x="6168925" y="3936925"/>
            <a:chExt cx="296950" cy="295375"/>
          </a:xfrm>
        </p:grpSpPr>
        <p:sp>
          <p:nvSpPr>
            <p:cNvPr id="8793" name="Google Shape;8793;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61"/>
          <p:cNvGrpSpPr/>
          <p:nvPr/>
        </p:nvGrpSpPr>
        <p:grpSpPr>
          <a:xfrm>
            <a:off x="6174844" y="1390429"/>
            <a:ext cx="348188" cy="349133"/>
            <a:chOff x="1674750" y="3254050"/>
            <a:chExt cx="294575" cy="295375"/>
          </a:xfrm>
        </p:grpSpPr>
        <p:sp>
          <p:nvSpPr>
            <p:cNvPr id="8800" name="Google Shape;8800;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61"/>
          <p:cNvGrpSpPr/>
          <p:nvPr/>
        </p:nvGrpSpPr>
        <p:grpSpPr>
          <a:xfrm>
            <a:off x="6189239" y="1838132"/>
            <a:ext cx="319347" cy="349133"/>
            <a:chOff x="1687350" y="3618725"/>
            <a:chExt cx="270175" cy="295375"/>
          </a:xfrm>
        </p:grpSpPr>
        <p:sp>
          <p:nvSpPr>
            <p:cNvPr id="8804" name="Google Shape;8804;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61"/>
          <p:cNvGrpSpPr/>
          <p:nvPr/>
        </p:nvGrpSpPr>
        <p:grpSpPr>
          <a:xfrm>
            <a:off x="6172942" y="2284613"/>
            <a:ext cx="351940" cy="349133"/>
            <a:chOff x="1672375" y="3982600"/>
            <a:chExt cx="297750" cy="295375"/>
          </a:xfrm>
        </p:grpSpPr>
        <p:sp>
          <p:nvSpPr>
            <p:cNvPr id="8808" name="Google Shape;8808;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1" name="Google Shape;8811;p61"/>
          <p:cNvGrpSpPr/>
          <p:nvPr/>
        </p:nvGrpSpPr>
        <p:grpSpPr>
          <a:xfrm>
            <a:off x="4864934" y="2748808"/>
            <a:ext cx="350079" cy="350079"/>
            <a:chOff x="3497300" y="3227275"/>
            <a:chExt cx="296175" cy="296175"/>
          </a:xfrm>
        </p:grpSpPr>
        <p:sp>
          <p:nvSpPr>
            <p:cNvPr id="8812" name="Google Shape;8812;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61"/>
          <p:cNvGrpSpPr/>
          <p:nvPr/>
        </p:nvGrpSpPr>
        <p:grpSpPr>
          <a:xfrm>
            <a:off x="4865407" y="3198203"/>
            <a:ext cx="349133" cy="347272"/>
            <a:chOff x="3497300" y="3591950"/>
            <a:chExt cx="295375" cy="293800"/>
          </a:xfrm>
        </p:grpSpPr>
        <p:sp>
          <p:nvSpPr>
            <p:cNvPr id="8821" name="Google Shape;8821;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61"/>
          <p:cNvGrpSpPr/>
          <p:nvPr/>
        </p:nvGrpSpPr>
        <p:grpSpPr>
          <a:xfrm>
            <a:off x="4865407" y="3673341"/>
            <a:ext cx="349133" cy="349163"/>
            <a:chOff x="3497300" y="3955025"/>
            <a:chExt cx="295375" cy="295400"/>
          </a:xfrm>
        </p:grpSpPr>
        <p:sp>
          <p:nvSpPr>
            <p:cNvPr id="8830" name="Google Shape;8830;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1"/>
          <p:cNvGrpSpPr/>
          <p:nvPr/>
        </p:nvGrpSpPr>
        <p:grpSpPr>
          <a:xfrm>
            <a:off x="7089979" y="2749532"/>
            <a:ext cx="327739" cy="348631"/>
            <a:chOff x="5364750" y="3235150"/>
            <a:chExt cx="277275" cy="294950"/>
          </a:xfrm>
        </p:grpSpPr>
        <p:sp>
          <p:nvSpPr>
            <p:cNvPr id="8834" name="Google Shape;8834;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61"/>
          <p:cNvGrpSpPr/>
          <p:nvPr/>
        </p:nvGrpSpPr>
        <p:grpSpPr>
          <a:xfrm>
            <a:off x="7078337" y="3195868"/>
            <a:ext cx="351024" cy="351941"/>
            <a:chOff x="5355300" y="3598250"/>
            <a:chExt cx="296975" cy="297750"/>
          </a:xfrm>
        </p:grpSpPr>
        <p:sp>
          <p:nvSpPr>
            <p:cNvPr id="8843" name="Google Shape;8843;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61"/>
          <p:cNvGrpSpPr/>
          <p:nvPr/>
        </p:nvGrpSpPr>
        <p:grpSpPr>
          <a:xfrm>
            <a:off x="7082533" y="3734790"/>
            <a:ext cx="342632" cy="226264"/>
            <a:chOff x="5358450" y="4015675"/>
            <a:chExt cx="289875" cy="191425"/>
          </a:xfrm>
        </p:grpSpPr>
        <p:sp>
          <p:nvSpPr>
            <p:cNvPr id="8852" name="Google Shape;8852;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61"/>
          <p:cNvGrpSpPr/>
          <p:nvPr/>
        </p:nvGrpSpPr>
        <p:grpSpPr>
          <a:xfrm>
            <a:off x="6209015" y="4117322"/>
            <a:ext cx="351024" cy="325464"/>
            <a:chOff x="6543825" y="3202075"/>
            <a:chExt cx="296975" cy="275350"/>
          </a:xfrm>
        </p:grpSpPr>
        <p:sp>
          <p:nvSpPr>
            <p:cNvPr id="8857" name="Google Shape;8857;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61"/>
          <p:cNvGrpSpPr/>
          <p:nvPr/>
        </p:nvGrpSpPr>
        <p:grpSpPr>
          <a:xfrm>
            <a:off x="6615996" y="1397069"/>
            <a:ext cx="350079" cy="350079"/>
            <a:chOff x="2037825" y="3254050"/>
            <a:chExt cx="296175" cy="296175"/>
          </a:xfrm>
        </p:grpSpPr>
        <p:sp>
          <p:nvSpPr>
            <p:cNvPr id="8865" name="Google Shape;8865;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1"/>
          <p:cNvGrpSpPr/>
          <p:nvPr/>
        </p:nvGrpSpPr>
        <p:grpSpPr>
          <a:xfrm>
            <a:off x="6614135" y="1838236"/>
            <a:ext cx="353802" cy="348926"/>
            <a:chOff x="2034675" y="3617925"/>
            <a:chExt cx="299325" cy="295200"/>
          </a:xfrm>
        </p:grpSpPr>
        <p:sp>
          <p:nvSpPr>
            <p:cNvPr id="8872" name="Google Shape;8872;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61"/>
          <p:cNvGrpSpPr/>
          <p:nvPr/>
        </p:nvGrpSpPr>
        <p:grpSpPr>
          <a:xfrm>
            <a:off x="6615996" y="2284613"/>
            <a:ext cx="350079" cy="349133"/>
            <a:chOff x="2037825" y="3981825"/>
            <a:chExt cx="296175" cy="295375"/>
          </a:xfrm>
        </p:grpSpPr>
        <p:sp>
          <p:nvSpPr>
            <p:cNvPr id="8878" name="Google Shape;8878;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61"/>
          <p:cNvGrpSpPr/>
          <p:nvPr/>
        </p:nvGrpSpPr>
        <p:grpSpPr>
          <a:xfrm>
            <a:off x="5301014" y="2780929"/>
            <a:ext cx="350079" cy="285837"/>
            <a:chOff x="3860400" y="3254050"/>
            <a:chExt cx="296175" cy="241825"/>
          </a:xfrm>
        </p:grpSpPr>
        <p:sp>
          <p:nvSpPr>
            <p:cNvPr id="8882" name="Google Shape;8882;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61"/>
          <p:cNvGrpSpPr/>
          <p:nvPr/>
        </p:nvGrpSpPr>
        <p:grpSpPr>
          <a:xfrm>
            <a:off x="5300541" y="3196800"/>
            <a:ext cx="351024" cy="350079"/>
            <a:chOff x="3859600" y="3591950"/>
            <a:chExt cx="296975" cy="296175"/>
          </a:xfrm>
        </p:grpSpPr>
        <p:sp>
          <p:nvSpPr>
            <p:cNvPr id="8890" name="Google Shape;8890;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61"/>
          <p:cNvGrpSpPr/>
          <p:nvPr/>
        </p:nvGrpSpPr>
        <p:grpSpPr>
          <a:xfrm>
            <a:off x="5301014" y="3672883"/>
            <a:ext cx="350079" cy="350079"/>
            <a:chOff x="3860400" y="3955025"/>
            <a:chExt cx="296175" cy="296175"/>
          </a:xfrm>
        </p:grpSpPr>
        <p:sp>
          <p:nvSpPr>
            <p:cNvPr id="8894" name="Google Shape;8894;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1"/>
          <p:cNvGrpSpPr/>
          <p:nvPr/>
        </p:nvGrpSpPr>
        <p:grpSpPr>
          <a:xfrm>
            <a:off x="7516230" y="2749281"/>
            <a:ext cx="355664" cy="349133"/>
            <a:chOff x="5716825" y="3235950"/>
            <a:chExt cx="300900" cy="295375"/>
          </a:xfrm>
        </p:grpSpPr>
        <p:sp>
          <p:nvSpPr>
            <p:cNvPr id="8900" name="Google Shape;8900;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61"/>
          <p:cNvGrpSpPr/>
          <p:nvPr/>
        </p:nvGrpSpPr>
        <p:grpSpPr>
          <a:xfrm>
            <a:off x="7529261" y="3207969"/>
            <a:ext cx="329601" cy="327739"/>
            <a:chOff x="5727850" y="3609275"/>
            <a:chExt cx="278850" cy="277275"/>
          </a:xfrm>
        </p:grpSpPr>
        <p:sp>
          <p:nvSpPr>
            <p:cNvPr id="8905" name="Google Shape;8905;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61"/>
          <p:cNvGrpSpPr/>
          <p:nvPr/>
        </p:nvGrpSpPr>
        <p:grpSpPr>
          <a:xfrm>
            <a:off x="7540446" y="3673356"/>
            <a:ext cx="307231" cy="349133"/>
            <a:chOff x="5736525" y="3963700"/>
            <a:chExt cx="259925" cy="295375"/>
          </a:xfrm>
        </p:grpSpPr>
        <p:sp>
          <p:nvSpPr>
            <p:cNvPr id="8911" name="Google Shape;8911;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61"/>
          <p:cNvGrpSpPr/>
          <p:nvPr/>
        </p:nvGrpSpPr>
        <p:grpSpPr>
          <a:xfrm>
            <a:off x="6632026" y="4122683"/>
            <a:ext cx="351024" cy="350079"/>
            <a:chOff x="6553275" y="3604550"/>
            <a:chExt cx="296975" cy="296175"/>
          </a:xfrm>
        </p:grpSpPr>
        <p:sp>
          <p:nvSpPr>
            <p:cNvPr id="8919" name="Google Shape;8919;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926" name="Google Shape;8926;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8">
          <a:extLst>
            <a:ext uri="{FF2B5EF4-FFF2-40B4-BE49-F238E27FC236}">
              <a16:creationId xmlns:a16="http://schemas.microsoft.com/office/drawing/2014/main" id="{0C7F0879-FD14-0142-3006-0D0514B15C37}"/>
            </a:ext>
          </a:extLst>
        </p:cNvPr>
        <p:cNvGrpSpPr/>
        <p:nvPr/>
      </p:nvGrpSpPr>
      <p:grpSpPr>
        <a:xfrm>
          <a:off x="0" y="0"/>
          <a:ext cx="0" cy="0"/>
          <a:chOff x="0" y="0"/>
          <a:chExt cx="0" cy="0"/>
        </a:xfrm>
      </p:grpSpPr>
      <p:sp>
        <p:nvSpPr>
          <p:cNvPr id="3259" name="Google Shape;3259;p39">
            <a:extLst>
              <a:ext uri="{FF2B5EF4-FFF2-40B4-BE49-F238E27FC236}">
                <a16:creationId xmlns:a16="http://schemas.microsoft.com/office/drawing/2014/main" id="{481E7A3D-28D5-3DEC-18CC-EFCC5880289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Course Timeline</a:t>
            </a:r>
            <a:endParaRPr u="sng"/>
          </a:p>
        </p:txBody>
      </p:sp>
      <p:grpSp>
        <p:nvGrpSpPr>
          <p:cNvPr id="22" name="Group 21">
            <a:extLst>
              <a:ext uri="{FF2B5EF4-FFF2-40B4-BE49-F238E27FC236}">
                <a16:creationId xmlns:a16="http://schemas.microsoft.com/office/drawing/2014/main" id="{613605CB-38F3-526A-B1C4-DD7E2BD01554}"/>
              </a:ext>
            </a:extLst>
          </p:cNvPr>
          <p:cNvGrpSpPr/>
          <p:nvPr/>
        </p:nvGrpSpPr>
        <p:grpSpPr>
          <a:xfrm>
            <a:off x="176677" y="1172724"/>
            <a:ext cx="7948229" cy="3369362"/>
            <a:chOff x="109621" y="1178820"/>
            <a:chExt cx="7948229" cy="3369362"/>
          </a:xfrm>
        </p:grpSpPr>
        <p:sp>
          <p:nvSpPr>
            <p:cNvPr id="3260" name="Google Shape;3260;p39">
              <a:extLst>
                <a:ext uri="{FF2B5EF4-FFF2-40B4-BE49-F238E27FC236}">
                  <a16:creationId xmlns:a16="http://schemas.microsoft.com/office/drawing/2014/main" id="{60A07788-037F-C0FE-B167-91BAC4D406C0}"/>
                </a:ext>
              </a:extLst>
            </p:cNvPr>
            <p:cNvSpPr/>
            <p:nvPr/>
          </p:nvSpPr>
          <p:spPr>
            <a:xfrm>
              <a:off x="927621" y="117882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a:extLst>
                <a:ext uri="{FF2B5EF4-FFF2-40B4-BE49-F238E27FC236}">
                  <a16:creationId xmlns:a16="http://schemas.microsoft.com/office/drawing/2014/main" id="{F50B9C2C-F6DB-A507-8C35-420154545652}"/>
                </a:ext>
              </a:extLst>
            </p:cNvPr>
            <p:cNvSpPr/>
            <p:nvPr/>
          </p:nvSpPr>
          <p:spPr>
            <a:xfrm>
              <a:off x="2891521" y="117882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a:extLst>
                <a:ext uri="{FF2B5EF4-FFF2-40B4-BE49-F238E27FC236}">
                  <a16:creationId xmlns:a16="http://schemas.microsoft.com/office/drawing/2014/main" id="{F5E98435-3A93-E89B-58E7-AA19BA410B69}"/>
                </a:ext>
              </a:extLst>
            </p:cNvPr>
            <p:cNvSpPr/>
            <p:nvPr/>
          </p:nvSpPr>
          <p:spPr>
            <a:xfrm>
              <a:off x="4855421" y="117882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a:extLst>
                <a:ext uri="{FF2B5EF4-FFF2-40B4-BE49-F238E27FC236}">
                  <a16:creationId xmlns:a16="http://schemas.microsoft.com/office/drawing/2014/main" id="{079DC1B2-42F3-6684-6E86-0E26806B2E5C}"/>
                </a:ext>
              </a:extLst>
            </p:cNvPr>
            <p:cNvSpPr/>
            <p:nvPr/>
          </p:nvSpPr>
          <p:spPr>
            <a:xfrm>
              <a:off x="6819321" y="117882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a:extLst>
                <a:ext uri="{FF2B5EF4-FFF2-40B4-BE49-F238E27FC236}">
                  <a16:creationId xmlns:a16="http://schemas.microsoft.com/office/drawing/2014/main" id="{45161036-6C86-D72A-7283-C257C71CE21A}"/>
                </a:ext>
              </a:extLst>
            </p:cNvPr>
            <p:cNvSpPr txBox="1"/>
            <p:nvPr/>
          </p:nvSpPr>
          <p:spPr>
            <a:xfrm flipH="1">
              <a:off x="109621" y="166002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Month 1</a:t>
              </a:r>
              <a:endParaRPr sz="1600" b="1">
                <a:solidFill>
                  <a:schemeClr val="accent1"/>
                </a:solidFill>
                <a:latin typeface="Outfit"/>
                <a:ea typeface="Outfit"/>
                <a:cs typeface="Outfit"/>
                <a:sym typeface="Outfit"/>
              </a:endParaRPr>
            </a:p>
          </p:txBody>
        </p:sp>
        <p:sp>
          <p:nvSpPr>
            <p:cNvPr id="3265" name="Google Shape;3265;p39">
              <a:extLst>
                <a:ext uri="{FF2B5EF4-FFF2-40B4-BE49-F238E27FC236}">
                  <a16:creationId xmlns:a16="http://schemas.microsoft.com/office/drawing/2014/main" id="{4EF24A83-442A-9CCC-ED8A-21C97313CA3F}"/>
                </a:ext>
              </a:extLst>
            </p:cNvPr>
            <p:cNvSpPr txBox="1"/>
            <p:nvPr/>
          </p:nvSpPr>
          <p:spPr>
            <a:xfrm flipH="1">
              <a:off x="2073521" y="166002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Month 2</a:t>
              </a:r>
              <a:endParaRPr sz="1600" b="1">
                <a:solidFill>
                  <a:schemeClr val="accent1"/>
                </a:solidFill>
                <a:latin typeface="Outfit"/>
                <a:ea typeface="Outfit"/>
                <a:cs typeface="Outfit"/>
                <a:sym typeface="Outfit"/>
              </a:endParaRPr>
            </a:p>
          </p:txBody>
        </p:sp>
        <p:sp>
          <p:nvSpPr>
            <p:cNvPr id="3266" name="Google Shape;3266;p39">
              <a:extLst>
                <a:ext uri="{FF2B5EF4-FFF2-40B4-BE49-F238E27FC236}">
                  <a16:creationId xmlns:a16="http://schemas.microsoft.com/office/drawing/2014/main" id="{61AC990C-3504-3046-8889-D8C1FE6B1E83}"/>
                </a:ext>
              </a:extLst>
            </p:cNvPr>
            <p:cNvSpPr txBox="1"/>
            <p:nvPr/>
          </p:nvSpPr>
          <p:spPr>
            <a:xfrm flipH="1">
              <a:off x="4037421" y="166002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Month 3</a:t>
              </a:r>
              <a:endParaRPr sz="1600" b="1">
                <a:solidFill>
                  <a:schemeClr val="accent1"/>
                </a:solidFill>
                <a:latin typeface="Outfit"/>
                <a:ea typeface="Outfit"/>
                <a:cs typeface="Outfit"/>
                <a:sym typeface="Outfit"/>
              </a:endParaRPr>
            </a:p>
          </p:txBody>
        </p:sp>
        <p:sp>
          <p:nvSpPr>
            <p:cNvPr id="3267" name="Google Shape;3267;p39">
              <a:extLst>
                <a:ext uri="{FF2B5EF4-FFF2-40B4-BE49-F238E27FC236}">
                  <a16:creationId xmlns:a16="http://schemas.microsoft.com/office/drawing/2014/main" id="{5D3057A4-696B-18C7-1ECB-5E898D44ACF1}"/>
                </a:ext>
              </a:extLst>
            </p:cNvPr>
            <p:cNvSpPr txBox="1"/>
            <p:nvPr/>
          </p:nvSpPr>
          <p:spPr>
            <a:xfrm flipH="1">
              <a:off x="6001321" y="166002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Month 4</a:t>
              </a:r>
              <a:endParaRPr sz="1600" b="1">
                <a:solidFill>
                  <a:schemeClr val="accent1"/>
                </a:solidFill>
                <a:latin typeface="Outfit"/>
                <a:ea typeface="Outfit"/>
                <a:cs typeface="Outfit"/>
                <a:sym typeface="Outfit"/>
              </a:endParaRPr>
            </a:p>
          </p:txBody>
        </p:sp>
        <p:cxnSp>
          <p:nvCxnSpPr>
            <p:cNvPr id="3268" name="Google Shape;3268;p39">
              <a:extLst>
                <a:ext uri="{FF2B5EF4-FFF2-40B4-BE49-F238E27FC236}">
                  <a16:creationId xmlns:a16="http://schemas.microsoft.com/office/drawing/2014/main" id="{139C4872-A140-EE6F-498C-CF03137C9EFB}"/>
                </a:ext>
              </a:extLst>
            </p:cNvPr>
            <p:cNvCxnSpPr>
              <a:stCxn id="3260" idx="3"/>
              <a:endCxn id="3261" idx="1"/>
            </p:cNvCxnSpPr>
            <p:nvPr/>
          </p:nvCxnSpPr>
          <p:spPr>
            <a:xfrm>
              <a:off x="1104021" y="126702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69" name="Google Shape;3269;p39">
              <a:extLst>
                <a:ext uri="{FF2B5EF4-FFF2-40B4-BE49-F238E27FC236}">
                  <a16:creationId xmlns:a16="http://schemas.microsoft.com/office/drawing/2014/main" id="{F02FC725-1987-8D1E-03FE-927883C5AF6D}"/>
                </a:ext>
              </a:extLst>
            </p:cNvPr>
            <p:cNvCxnSpPr>
              <a:stCxn id="3261" idx="3"/>
              <a:endCxn id="3262" idx="1"/>
            </p:cNvCxnSpPr>
            <p:nvPr/>
          </p:nvCxnSpPr>
          <p:spPr>
            <a:xfrm>
              <a:off x="3067921" y="126702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70" name="Google Shape;3270;p39">
              <a:extLst>
                <a:ext uri="{FF2B5EF4-FFF2-40B4-BE49-F238E27FC236}">
                  <a16:creationId xmlns:a16="http://schemas.microsoft.com/office/drawing/2014/main" id="{C5E42485-D74B-84FF-7756-92DFF1041E1F}"/>
                </a:ext>
              </a:extLst>
            </p:cNvPr>
            <p:cNvCxnSpPr>
              <a:stCxn id="3262" idx="3"/>
              <a:endCxn id="3263" idx="1"/>
            </p:cNvCxnSpPr>
            <p:nvPr/>
          </p:nvCxnSpPr>
          <p:spPr>
            <a:xfrm>
              <a:off x="5031821" y="126702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71" name="Google Shape;3271;p39">
              <a:extLst>
                <a:ext uri="{FF2B5EF4-FFF2-40B4-BE49-F238E27FC236}">
                  <a16:creationId xmlns:a16="http://schemas.microsoft.com/office/drawing/2014/main" id="{CBC7AE41-509D-04ED-1CCB-69B2EE728C52}"/>
                </a:ext>
              </a:extLst>
            </p:cNvPr>
            <p:cNvCxnSpPr>
              <a:stCxn id="3260" idx="2"/>
              <a:endCxn id="3264" idx="0"/>
            </p:cNvCxnSpPr>
            <p:nvPr/>
          </p:nvCxnSpPr>
          <p:spPr>
            <a:xfrm>
              <a:off x="1015821" y="135522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72" name="Google Shape;3272;p39">
              <a:extLst>
                <a:ext uri="{FF2B5EF4-FFF2-40B4-BE49-F238E27FC236}">
                  <a16:creationId xmlns:a16="http://schemas.microsoft.com/office/drawing/2014/main" id="{88ADC79B-FC58-E3B5-FA3D-5FFD4DA80075}"/>
                </a:ext>
              </a:extLst>
            </p:cNvPr>
            <p:cNvCxnSpPr>
              <a:stCxn id="3261" idx="2"/>
              <a:endCxn id="3265" idx="0"/>
            </p:cNvCxnSpPr>
            <p:nvPr/>
          </p:nvCxnSpPr>
          <p:spPr>
            <a:xfrm>
              <a:off x="2979721" y="135522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73" name="Google Shape;3273;p39">
              <a:extLst>
                <a:ext uri="{FF2B5EF4-FFF2-40B4-BE49-F238E27FC236}">
                  <a16:creationId xmlns:a16="http://schemas.microsoft.com/office/drawing/2014/main" id="{B1286AD2-C3FC-748B-8EB7-FE948A76D108}"/>
                </a:ext>
              </a:extLst>
            </p:cNvPr>
            <p:cNvCxnSpPr>
              <a:stCxn id="3262" idx="2"/>
              <a:endCxn id="3266" idx="0"/>
            </p:cNvCxnSpPr>
            <p:nvPr/>
          </p:nvCxnSpPr>
          <p:spPr>
            <a:xfrm>
              <a:off x="4943621" y="135522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74" name="Google Shape;3274;p39">
              <a:extLst>
                <a:ext uri="{FF2B5EF4-FFF2-40B4-BE49-F238E27FC236}">
                  <a16:creationId xmlns:a16="http://schemas.microsoft.com/office/drawing/2014/main" id="{2D38B075-7BEF-C180-56D9-2B34F1109EA5}"/>
                </a:ext>
              </a:extLst>
            </p:cNvPr>
            <p:cNvCxnSpPr>
              <a:stCxn id="3263" idx="2"/>
              <a:endCxn id="3267" idx="0"/>
            </p:cNvCxnSpPr>
            <p:nvPr/>
          </p:nvCxnSpPr>
          <p:spPr>
            <a:xfrm>
              <a:off x="6907521" y="1355220"/>
              <a:ext cx="0" cy="3048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22BECA20-DB3C-AC58-B76F-91587EBB6C27}"/>
                </a:ext>
              </a:extLst>
            </p:cNvPr>
            <p:cNvSpPr txBox="1"/>
            <p:nvPr/>
          </p:nvSpPr>
          <p:spPr>
            <a:xfrm>
              <a:off x="203957" y="1992649"/>
              <a:ext cx="1623627" cy="646331"/>
            </a:xfrm>
            <a:prstGeom prst="rect">
              <a:avLst/>
            </a:prstGeom>
            <a:noFill/>
          </p:spPr>
          <p:txBody>
            <a:bodyPr wrap="square">
              <a:spAutoFit/>
            </a:bodyPr>
            <a:lstStyle/>
            <a:p>
              <a:pPr marL="171450" indent="-171450">
                <a:buFont typeface="Arial" panose="020B0604020202020204" pitchFamily="34" charset="0"/>
                <a:buChar char="•"/>
              </a:pPr>
              <a:r>
                <a:rPr lang="en-GB" sz="900"/>
                <a:t>Self resilience mastery, Communication Mastery, career Launcpad Mastery</a:t>
              </a:r>
              <a:endParaRPr lang="en-MY" sz="900"/>
            </a:p>
          </p:txBody>
        </p:sp>
        <p:sp>
          <p:nvSpPr>
            <p:cNvPr id="7" name="TextBox 6">
              <a:extLst>
                <a:ext uri="{FF2B5EF4-FFF2-40B4-BE49-F238E27FC236}">
                  <a16:creationId xmlns:a16="http://schemas.microsoft.com/office/drawing/2014/main" id="{4A7B350A-DEF5-E8AA-340C-194FAC6BB634}"/>
                </a:ext>
              </a:extLst>
            </p:cNvPr>
            <p:cNvSpPr txBox="1"/>
            <p:nvPr/>
          </p:nvSpPr>
          <p:spPr>
            <a:xfrm>
              <a:off x="2135318" y="1964820"/>
              <a:ext cx="1673851" cy="923330"/>
            </a:xfrm>
            <a:prstGeom prst="rect">
              <a:avLst/>
            </a:prstGeom>
            <a:noFill/>
          </p:spPr>
          <p:txBody>
            <a:bodyPr wrap="square">
              <a:spAutoFit/>
            </a:bodyPr>
            <a:lstStyle/>
            <a:p>
              <a:pPr marL="171450" indent="-171450">
                <a:buFont typeface="Arial" panose="020B0604020202020204" pitchFamily="34" charset="0"/>
                <a:buChar char="•"/>
              </a:pPr>
              <a:r>
                <a:rPr lang="en-GB" sz="900"/>
                <a:t>Introduction of Data Science</a:t>
              </a:r>
            </a:p>
            <a:p>
              <a:pPr marL="171450" indent="-171450">
                <a:buFont typeface="Arial" panose="020B0604020202020204" pitchFamily="34" charset="0"/>
                <a:buChar char="•"/>
              </a:pPr>
              <a:r>
                <a:rPr lang="en-GB" sz="900"/>
                <a:t>Set up Environment</a:t>
              </a:r>
            </a:p>
            <a:p>
              <a:pPr marL="171450" indent="-171450">
                <a:buFont typeface="Arial" panose="020B0604020202020204" pitchFamily="34" charset="0"/>
                <a:buChar char="•"/>
              </a:pPr>
              <a:r>
                <a:rPr lang="en-GB" sz="900"/>
                <a:t>Introduction to Language python and Others Libraries (Pandas)</a:t>
              </a:r>
              <a:endParaRPr lang="en-MY" sz="900"/>
            </a:p>
          </p:txBody>
        </p:sp>
        <p:sp>
          <p:nvSpPr>
            <p:cNvPr id="8" name="TextBox 7">
              <a:extLst>
                <a:ext uri="{FF2B5EF4-FFF2-40B4-BE49-F238E27FC236}">
                  <a16:creationId xmlns:a16="http://schemas.microsoft.com/office/drawing/2014/main" id="{62B2FF0D-56A4-9538-34EB-564267D60003}"/>
                </a:ext>
              </a:extLst>
            </p:cNvPr>
            <p:cNvSpPr txBox="1"/>
            <p:nvPr/>
          </p:nvSpPr>
          <p:spPr>
            <a:xfrm>
              <a:off x="4251670" y="1992649"/>
              <a:ext cx="1673851" cy="923330"/>
            </a:xfrm>
            <a:prstGeom prst="rect">
              <a:avLst/>
            </a:prstGeom>
            <a:noFill/>
          </p:spPr>
          <p:txBody>
            <a:bodyPr wrap="square">
              <a:spAutoFit/>
            </a:bodyPr>
            <a:lstStyle/>
            <a:p>
              <a:pPr marL="171450" indent="-171450">
                <a:buFont typeface="Arial" panose="020B0604020202020204" pitchFamily="34" charset="0"/>
                <a:buChar char="•"/>
              </a:pPr>
              <a:r>
                <a:rPr lang="en-GB" sz="900"/>
                <a:t>Introduction to Numpy</a:t>
              </a:r>
            </a:p>
            <a:p>
              <a:pPr marL="171450" indent="-171450">
                <a:buFont typeface="Arial" panose="020B0604020202020204" pitchFamily="34" charset="0"/>
                <a:buChar char="•"/>
              </a:pPr>
              <a:r>
                <a:rPr lang="en-GB" sz="900"/>
                <a:t>Data Visualization with Seaborn </a:t>
              </a:r>
            </a:p>
            <a:p>
              <a:pPr marL="171450" indent="-171450">
                <a:buFont typeface="Arial" panose="020B0604020202020204" pitchFamily="34" charset="0"/>
                <a:buChar char="•"/>
              </a:pPr>
              <a:r>
                <a:rPr lang="en-GB" sz="900"/>
                <a:t>Web Scraping </a:t>
              </a:r>
            </a:p>
            <a:p>
              <a:pPr marL="171450" indent="-171450">
                <a:buFont typeface="Arial" panose="020B0604020202020204" pitchFamily="34" charset="0"/>
                <a:buChar char="•"/>
              </a:pPr>
              <a:r>
                <a:rPr lang="en-GB" sz="900"/>
                <a:t>Introduction Language SQL</a:t>
              </a:r>
              <a:endParaRPr lang="en-MY" sz="900"/>
            </a:p>
          </p:txBody>
        </p:sp>
        <p:sp>
          <p:nvSpPr>
            <p:cNvPr id="11" name="TextBox 10">
              <a:extLst>
                <a:ext uri="{FF2B5EF4-FFF2-40B4-BE49-F238E27FC236}">
                  <a16:creationId xmlns:a16="http://schemas.microsoft.com/office/drawing/2014/main" id="{AF35B204-1A8C-0EF4-AE1E-5EEEFBFAD43F}"/>
                </a:ext>
              </a:extLst>
            </p:cNvPr>
            <p:cNvSpPr txBox="1"/>
            <p:nvPr/>
          </p:nvSpPr>
          <p:spPr>
            <a:xfrm>
              <a:off x="6291370" y="1985672"/>
              <a:ext cx="1673851" cy="1200329"/>
            </a:xfrm>
            <a:prstGeom prst="rect">
              <a:avLst/>
            </a:prstGeom>
            <a:noFill/>
          </p:spPr>
          <p:txBody>
            <a:bodyPr wrap="square">
              <a:spAutoFit/>
            </a:bodyPr>
            <a:lstStyle/>
            <a:p>
              <a:pPr marL="171450" indent="-171450">
                <a:buFont typeface="Arial" panose="020B0604020202020204" pitchFamily="34" charset="0"/>
                <a:buChar char="•"/>
              </a:pPr>
              <a:r>
                <a:rPr lang="en-GB" sz="900"/>
                <a:t>Introduction Statistical Data Analysis</a:t>
              </a:r>
            </a:p>
            <a:p>
              <a:pPr marL="171450" indent="-171450">
                <a:buFont typeface="Arial" panose="020B0604020202020204" pitchFamily="34" charset="0"/>
                <a:buChar char="•"/>
              </a:pPr>
              <a:r>
                <a:rPr lang="en-GB" sz="900"/>
                <a:t>Introduction to Machine Learning</a:t>
              </a:r>
            </a:p>
            <a:p>
              <a:pPr marL="171450" indent="-171450">
                <a:buFont typeface="Arial" panose="020B0604020202020204" pitchFamily="34" charset="0"/>
                <a:buChar char="•"/>
              </a:pPr>
              <a:r>
                <a:rPr lang="en-GB" sz="900"/>
                <a:t>Supervised Learning</a:t>
              </a:r>
            </a:p>
            <a:p>
              <a:pPr marL="171450" indent="-171450">
                <a:buFont typeface="Arial" panose="020B0604020202020204" pitchFamily="34" charset="0"/>
                <a:buChar char="•"/>
              </a:pPr>
              <a:r>
                <a:rPr lang="en-GB" sz="900"/>
                <a:t>Unsupervised Learning</a:t>
              </a:r>
            </a:p>
            <a:p>
              <a:pPr marL="171450" indent="-171450">
                <a:buFont typeface="Arial" panose="020B0604020202020204" pitchFamily="34" charset="0"/>
                <a:buChar char="•"/>
              </a:pPr>
              <a:r>
                <a:rPr lang="en-GB" sz="900"/>
                <a:t>Introduction to Recommended System  </a:t>
              </a:r>
              <a:endParaRPr lang="en-MY" sz="900"/>
            </a:p>
          </p:txBody>
        </p:sp>
        <p:cxnSp>
          <p:nvCxnSpPr>
            <p:cNvPr id="12" name="Google Shape;3274;p39">
              <a:extLst>
                <a:ext uri="{FF2B5EF4-FFF2-40B4-BE49-F238E27FC236}">
                  <a16:creationId xmlns:a16="http://schemas.microsoft.com/office/drawing/2014/main" id="{2493402E-5664-7E35-F5D3-9BBB2979A0C9}"/>
                </a:ext>
              </a:extLst>
            </p:cNvPr>
            <p:cNvCxnSpPr/>
            <p:nvPr/>
          </p:nvCxnSpPr>
          <p:spPr>
            <a:xfrm>
              <a:off x="6924342" y="3194268"/>
              <a:ext cx="0" cy="304800"/>
            </a:xfrm>
            <a:prstGeom prst="straightConnector1">
              <a:avLst/>
            </a:prstGeom>
            <a:noFill/>
            <a:ln w="9525" cap="flat" cmpd="sng">
              <a:solidFill>
                <a:schemeClr val="dk2"/>
              </a:solidFill>
              <a:prstDash val="solid"/>
              <a:round/>
              <a:headEnd type="none" w="med" len="med"/>
              <a:tailEnd type="none" w="med" len="med"/>
            </a:ln>
          </p:spPr>
        </p:cxnSp>
        <p:sp>
          <p:nvSpPr>
            <p:cNvPr id="14" name="Google Shape;3263;p39">
              <a:extLst>
                <a:ext uri="{FF2B5EF4-FFF2-40B4-BE49-F238E27FC236}">
                  <a16:creationId xmlns:a16="http://schemas.microsoft.com/office/drawing/2014/main" id="{75A3791E-3332-4C30-8663-A34D489982F4}"/>
                </a:ext>
              </a:extLst>
            </p:cNvPr>
            <p:cNvSpPr/>
            <p:nvPr/>
          </p:nvSpPr>
          <p:spPr>
            <a:xfrm>
              <a:off x="6836142" y="3471828"/>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3270;p39">
              <a:extLst>
                <a:ext uri="{FF2B5EF4-FFF2-40B4-BE49-F238E27FC236}">
                  <a16:creationId xmlns:a16="http://schemas.microsoft.com/office/drawing/2014/main" id="{A66D5C78-71AF-792C-DF9D-3A30DFDFAEDD}"/>
                </a:ext>
              </a:extLst>
            </p:cNvPr>
            <p:cNvCxnSpPr/>
            <p:nvPr/>
          </p:nvCxnSpPr>
          <p:spPr>
            <a:xfrm>
              <a:off x="5208321" y="3560976"/>
              <a:ext cx="1787400" cy="0"/>
            </a:xfrm>
            <a:prstGeom prst="straightConnector1">
              <a:avLst/>
            </a:prstGeom>
            <a:noFill/>
            <a:ln w="9525" cap="flat" cmpd="sng">
              <a:solidFill>
                <a:schemeClr val="dk2"/>
              </a:solidFill>
              <a:prstDash val="solid"/>
              <a:round/>
              <a:headEnd type="none" w="med" len="med"/>
              <a:tailEnd type="none" w="med" len="med"/>
            </a:ln>
          </p:spPr>
        </p:cxnSp>
        <p:sp>
          <p:nvSpPr>
            <p:cNvPr id="16" name="Google Shape;3267;p39">
              <a:extLst>
                <a:ext uri="{FF2B5EF4-FFF2-40B4-BE49-F238E27FC236}">
                  <a16:creationId xmlns:a16="http://schemas.microsoft.com/office/drawing/2014/main" id="{26AD8EBC-F23D-BD4E-9216-F638B62122AD}"/>
                </a:ext>
              </a:extLst>
            </p:cNvPr>
            <p:cNvSpPr txBox="1"/>
            <p:nvPr/>
          </p:nvSpPr>
          <p:spPr>
            <a:xfrm flipH="1">
              <a:off x="6089571" y="3538464"/>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Month 5</a:t>
              </a:r>
              <a:endParaRPr sz="1600" b="1">
                <a:solidFill>
                  <a:schemeClr val="accent1"/>
                </a:solidFill>
                <a:latin typeface="Outfit"/>
                <a:ea typeface="Outfit"/>
                <a:cs typeface="Outfit"/>
                <a:sym typeface="Outfit"/>
              </a:endParaRPr>
            </a:p>
          </p:txBody>
        </p:sp>
        <p:sp>
          <p:nvSpPr>
            <p:cNvPr id="17" name="TextBox 16">
              <a:extLst>
                <a:ext uri="{FF2B5EF4-FFF2-40B4-BE49-F238E27FC236}">
                  <a16:creationId xmlns:a16="http://schemas.microsoft.com/office/drawing/2014/main" id="{D7BE5A01-6492-2D2E-7A5E-D8F92D63F998}"/>
                </a:ext>
              </a:extLst>
            </p:cNvPr>
            <p:cNvSpPr txBox="1"/>
            <p:nvPr/>
          </p:nvSpPr>
          <p:spPr>
            <a:xfrm>
              <a:off x="6383999" y="3901851"/>
              <a:ext cx="1673851" cy="646331"/>
            </a:xfrm>
            <a:prstGeom prst="rect">
              <a:avLst/>
            </a:prstGeom>
            <a:noFill/>
          </p:spPr>
          <p:txBody>
            <a:bodyPr wrap="square">
              <a:spAutoFit/>
            </a:bodyPr>
            <a:lstStyle/>
            <a:p>
              <a:pPr marL="171450" indent="-171450">
                <a:buFont typeface="Arial" panose="020B0604020202020204" pitchFamily="34" charset="0"/>
                <a:buChar char="•"/>
              </a:pPr>
              <a:r>
                <a:rPr lang="en-GB" sz="900"/>
                <a:t>Introduction to Deep Learning &amp; NLP</a:t>
              </a:r>
            </a:p>
            <a:p>
              <a:pPr marL="171450" indent="-171450">
                <a:buFont typeface="Arial" panose="020B0604020202020204" pitchFamily="34" charset="0"/>
                <a:buChar char="•"/>
              </a:pPr>
              <a:r>
                <a:rPr lang="en-GB" sz="900"/>
                <a:t>Capstone Project</a:t>
              </a:r>
            </a:p>
            <a:p>
              <a:pPr marL="171450" indent="-171450">
                <a:buFont typeface="Arial" panose="020B0604020202020204" pitchFamily="34" charset="0"/>
                <a:buChar char="•"/>
              </a:pPr>
              <a:r>
                <a:rPr lang="en-GB" sz="900"/>
                <a:t>Self Leadership</a:t>
              </a:r>
              <a:endParaRPr lang="en-MY" sz="900"/>
            </a:p>
          </p:txBody>
        </p:sp>
        <p:sp>
          <p:nvSpPr>
            <p:cNvPr id="18" name="Google Shape;3262;p39">
              <a:extLst>
                <a:ext uri="{FF2B5EF4-FFF2-40B4-BE49-F238E27FC236}">
                  <a16:creationId xmlns:a16="http://schemas.microsoft.com/office/drawing/2014/main" id="{F0FB9BA7-42AC-C37C-979B-E4B73628FC85}"/>
                </a:ext>
              </a:extLst>
            </p:cNvPr>
            <p:cNvSpPr/>
            <p:nvPr/>
          </p:nvSpPr>
          <p:spPr>
            <a:xfrm>
              <a:off x="5048644" y="3465207"/>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66;p39">
              <a:extLst>
                <a:ext uri="{FF2B5EF4-FFF2-40B4-BE49-F238E27FC236}">
                  <a16:creationId xmlns:a16="http://schemas.microsoft.com/office/drawing/2014/main" id="{D7BEE1C7-B737-98E4-BEC8-D58A73F736D0}"/>
                </a:ext>
              </a:extLst>
            </p:cNvPr>
            <p:cNvSpPr txBox="1"/>
            <p:nvPr/>
          </p:nvSpPr>
          <p:spPr>
            <a:xfrm flipH="1">
              <a:off x="4230694" y="3538464"/>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1"/>
                  </a:solidFill>
                  <a:latin typeface="Outfit"/>
                  <a:ea typeface="Outfit"/>
                  <a:cs typeface="Outfit"/>
                  <a:sym typeface="Outfit"/>
                </a:rPr>
                <a:t>Month 6</a:t>
              </a:r>
              <a:endParaRPr sz="1600" b="1">
                <a:solidFill>
                  <a:schemeClr val="accent1"/>
                </a:solidFill>
                <a:latin typeface="Outfit"/>
                <a:ea typeface="Outfit"/>
                <a:cs typeface="Outfit"/>
                <a:sym typeface="Outfit"/>
              </a:endParaRPr>
            </a:p>
          </p:txBody>
        </p:sp>
        <p:sp>
          <p:nvSpPr>
            <p:cNvPr id="20" name="TextBox 19">
              <a:extLst>
                <a:ext uri="{FF2B5EF4-FFF2-40B4-BE49-F238E27FC236}">
                  <a16:creationId xmlns:a16="http://schemas.microsoft.com/office/drawing/2014/main" id="{86ABE0DA-E28E-D525-CD9D-A56C0656D3CC}"/>
                </a:ext>
              </a:extLst>
            </p:cNvPr>
            <p:cNvSpPr txBox="1"/>
            <p:nvPr/>
          </p:nvSpPr>
          <p:spPr>
            <a:xfrm>
              <a:off x="4617519" y="3896331"/>
              <a:ext cx="1673851" cy="230832"/>
            </a:xfrm>
            <a:prstGeom prst="rect">
              <a:avLst/>
            </a:prstGeom>
            <a:noFill/>
          </p:spPr>
          <p:txBody>
            <a:bodyPr wrap="square">
              <a:spAutoFit/>
            </a:bodyPr>
            <a:lstStyle/>
            <a:p>
              <a:pPr marL="171450" indent="-171450">
                <a:buFont typeface="Arial" panose="020B0604020202020204" pitchFamily="34" charset="0"/>
                <a:buChar char="•"/>
              </a:pPr>
              <a:r>
                <a:rPr lang="en-GB" sz="900"/>
                <a:t>Final Review</a:t>
              </a:r>
              <a:endParaRPr lang="en-MY" sz="900"/>
            </a:p>
          </p:txBody>
        </p:sp>
      </p:grpSp>
    </p:spTree>
    <p:extLst>
      <p:ext uri="{BB962C8B-B14F-4D97-AF65-F5344CB8AC3E}">
        <p14:creationId xmlns:p14="http://schemas.microsoft.com/office/powerpoint/2010/main" val="1849709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30"/>
        <p:cNvGrpSpPr/>
        <p:nvPr/>
      </p:nvGrpSpPr>
      <p:grpSpPr>
        <a:xfrm>
          <a:off x="0" y="0"/>
          <a:ext cx="0" cy="0"/>
          <a:chOff x="0" y="0"/>
          <a:chExt cx="0" cy="0"/>
        </a:xfrm>
      </p:grpSpPr>
      <p:grpSp>
        <p:nvGrpSpPr>
          <p:cNvPr id="8931" name="Google Shape;8931;p62"/>
          <p:cNvGrpSpPr/>
          <p:nvPr/>
        </p:nvGrpSpPr>
        <p:grpSpPr>
          <a:xfrm>
            <a:off x="859032" y="1380546"/>
            <a:ext cx="294401" cy="353645"/>
            <a:chOff x="-35814600" y="3202075"/>
            <a:chExt cx="242625" cy="291450"/>
          </a:xfrm>
        </p:grpSpPr>
        <p:sp>
          <p:nvSpPr>
            <p:cNvPr id="8932" name="Google Shape;8932;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62"/>
          <p:cNvGrpSpPr/>
          <p:nvPr/>
        </p:nvGrpSpPr>
        <p:grpSpPr>
          <a:xfrm>
            <a:off x="829410" y="1821466"/>
            <a:ext cx="353645" cy="353888"/>
            <a:chOff x="-35839800" y="3561025"/>
            <a:chExt cx="291450" cy="291650"/>
          </a:xfrm>
        </p:grpSpPr>
        <p:sp>
          <p:nvSpPr>
            <p:cNvPr id="8940" name="Google Shape;8940;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7" name="Google Shape;8947;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8" name="Google Shape;8948;p62"/>
          <p:cNvGrpSpPr/>
          <p:nvPr/>
        </p:nvGrpSpPr>
        <p:grpSpPr>
          <a:xfrm>
            <a:off x="3066955" y="1380546"/>
            <a:ext cx="353645" cy="353645"/>
            <a:chOff x="-34003850" y="3227275"/>
            <a:chExt cx="291450" cy="291450"/>
          </a:xfrm>
        </p:grpSpPr>
        <p:sp>
          <p:nvSpPr>
            <p:cNvPr id="8949" name="Google Shape;8949;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62"/>
          <p:cNvGrpSpPr/>
          <p:nvPr/>
        </p:nvGrpSpPr>
        <p:grpSpPr>
          <a:xfrm>
            <a:off x="3066485" y="1821238"/>
            <a:ext cx="354586" cy="354343"/>
            <a:chOff x="-34004625" y="3585850"/>
            <a:chExt cx="292225" cy="292025"/>
          </a:xfrm>
        </p:grpSpPr>
        <p:sp>
          <p:nvSpPr>
            <p:cNvPr id="8955" name="Google Shape;8955;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62"/>
          <p:cNvGrpSpPr/>
          <p:nvPr/>
        </p:nvGrpSpPr>
        <p:grpSpPr>
          <a:xfrm>
            <a:off x="3066000" y="2256439"/>
            <a:ext cx="355557" cy="354616"/>
            <a:chOff x="-34005425" y="3945575"/>
            <a:chExt cx="293025" cy="292250"/>
          </a:xfrm>
        </p:grpSpPr>
        <p:sp>
          <p:nvSpPr>
            <p:cNvPr id="8961" name="Google Shape;8961;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62"/>
          <p:cNvGrpSpPr/>
          <p:nvPr/>
        </p:nvGrpSpPr>
        <p:grpSpPr>
          <a:xfrm>
            <a:off x="1713099" y="2729615"/>
            <a:ext cx="358408" cy="355557"/>
            <a:chOff x="-32174975" y="3192625"/>
            <a:chExt cx="295375" cy="293025"/>
          </a:xfrm>
        </p:grpSpPr>
        <p:sp>
          <p:nvSpPr>
            <p:cNvPr id="8965" name="Google Shape;8965;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9" name="Google Shape;8969;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1" name="Google Shape;8971;p62"/>
          <p:cNvGrpSpPr/>
          <p:nvPr/>
        </p:nvGrpSpPr>
        <p:grpSpPr>
          <a:xfrm>
            <a:off x="3952249" y="2730570"/>
            <a:ext cx="354586" cy="353645"/>
            <a:chOff x="-30345325" y="3184750"/>
            <a:chExt cx="292225" cy="291450"/>
          </a:xfrm>
        </p:grpSpPr>
        <p:sp>
          <p:nvSpPr>
            <p:cNvPr id="8972" name="Google Shape;8972;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62"/>
          <p:cNvGrpSpPr/>
          <p:nvPr/>
        </p:nvGrpSpPr>
        <p:grpSpPr>
          <a:xfrm>
            <a:off x="1277001" y="1380546"/>
            <a:ext cx="353645" cy="353645"/>
            <a:chOff x="-35481425" y="3202075"/>
            <a:chExt cx="291450" cy="291450"/>
          </a:xfrm>
        </p:grpSpPr>
        <p:sp>
          <p:nvSpPr>
            <p:cNvPr id="8978" name="Google Shape;8978;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62"/>
          <p:cNvGrpSpPr/>
          <p:nvPr/>
        </p:nvGrpSpPr>
        <p:grpSpPr>
          <a:xfrm>
            <a:off x="1276531" y="1822072"/>
            <a:ext cx="354586" cy="352675"/>
            <a:chOff x="-35482200" y="3561225"/>
            <a:chExt cx="292225" cy="290650"/>
          </a:xfrm>
        </p:grpSpPr>
        <p:sp>
          <p:nvSpPr>
            <p:cNvPr id="8986" name="Google Shape;8986;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62"/>
          <p:cNvGrpSpPr/>
          <p:nvPr/>
        </p:nvGrpSpPr>
        <p:grpSpPr>
          <a:xfrm>
            <a:off x="1277001" y="2256940"/>
            <a:ext cx="353645" cy="353615"/>
            <a:chOff x="-35481425" y="3919600"/>
            <a:chExt cx="291450" cy="291425"/>
          </a:xfrm>
        </p:grpSpPr>
        <p:sp>
          <p:nvSpPr>
            <p:cNvPr id="8990" name="Google Shape;8990;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2"/>
          <p:cNvGrpSpPr/>
          <p:nvPr/>
        </p:nvGrpSpPr>
        <p:grpSpPr>
          <a:xfrm>
            <a:off x="3512636" y="1381031"/>
            <a:ext cx="357468" cy="352675"/>
            <a:chOff x="-33645475" y="3228075"/>
            <a:chExt cx="294600" cy="290650"/>
          </a:xfrm>
        </p:grpSpPr>
        <p:sp>
          <p:nvSpPr>
            <p:cNvPr id="8999" name="Google Shape;8999;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62"/>
          <p:cNvGrpSpPr/>
          <p:nvPr/>
        </p:nvGrpSpPr>
        <p:grpSpPr>
          <a:xfrm>
            <a:off x="3513606" y="1821116"/>
            <a:ext cx="355526" cy="354586"/>
            <a:chOff x="-33646250" y="3586425"/>
            <a:chExt cx="293000" cy="292225"/>
          </a:xfrm>
        </p:grpSpPr>
        <p:sp>
          <p:nvSpPr>
            <p:cNvPr id="9007" name="Google Shape;9007;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62"/>
          <p:cNvGrpSpPr/>
          <p:nvPr/>
        </p:nvGrpSpPr>
        <p:grpSpPr>
          <a:xfrm>
            <a:off x="3514076" y="2255969"/>
            <a:ext cx="354586" cy="355557"/>
            <a:chOff x="-33645475" y="3944800"/>
            <a:chExt cx="292225" cy="293025"/>
          </a:xfrm>
        </p:grpSpPr>
        <p:sp>
          <p:nvSpPr>
            <p:cNvPr id="9010" name="Google Shape;9010;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62"/>
          <p:cNvGrpSpPr/>
          <p:nvPr/>
        </p:nvGrpSpPr>
        <p:grpSpPr>
          <a:xfrm>
            <a:off x="2167295" y="2729706"/>
            <a:ext cx="352675" cy="355375"/>
            <a:chOff x="-31809525" y="3192625"/>
            <a:chExt cx="290650" cy="292875"/>
          </a:xfrm>
        </p:grpSpPr>
        <p:sp>
          <p:nvSpPr>
            <p:cNvPr id="9021" name="Google Shape;9021;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62"/>
          <p:cNvGrpSpPr/>
          <p:nvPr/>
        </p:nvGrpSpPr>
        <p:grpSpPr>
          <a:xfrm>
            <a:off x="2166810" y="3200258"/>
            <a:ext cx="353645" cy="355557"/>
            <a:chOff x="-31811100" y="3550975"/>
            <a:chExt cx="291450" cy="293025"/>
          </a:xfrm>
        </p:grpSpPr>
        <p:sp>
          <p:nvSpPr>
            <p:cNvPr id="9026" name="Google Shape;9026;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62"/>
          <p:cNvGrpSpPr/>
          <p:nvPr/>
        </p:nvGrpSpPr>
        <p:grpSpPr>
          <a:xfrm>
            <a:off x="2160606" y="3664562"/>
            <a:ext cx="366052" cy="356831"/>
            <a:chOff x="-31817400" y="3910025"/>
            <a:chExt cx="301675" cy="294075"/>
          </a:xfrm>
        </p:grpSpPr>
        <p:sp>
          <p:nvSpPr>
            <p:cNvPr id="9034" name="Google Shape;9034;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62"/>
          <p:cNvGrpSpPr/>
          <p:nvPr/>
        </p:nvGrpSpPr>
        <p:grpSpPr>
          <a:xfrm>
            <a:off x="3952234" y="3200743"/>
            <a:ext cx="354616" cy="354586"/>
            <a:chOff x="-30354000" y="3569100"/>
            <a:chExt cx="292250" cy="292225"/>
          </a:xfrm>
        </p:grpSpPr>
        <p:sp>
          <p:nvSpPr>
            <p:cNvPr id="9038" name="Google Shape;9038;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62"/>
          <p:cNvGrpSpPr/>
          <p:nvPr/>
        </p:nvGrpSpPr>
        <p:grpSpPr>
          <a:xfrm>
            <a:off x="1730812" y="1380546"/>
            <a:ext cx="342148" cy="353645"/>
            <a:chOff x="-35118325" y="3202075"/>
            <a:chExt cx="281975" cy="291450"/>
          </a:xfrm>
        </p:grpSpPr>
        <p:sp>
          <p:nvSpPr>
            <p:cNvPr id="9045" name="Google Shape;9045;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62"/>
          <p:cNvGrpSpPr/>
          <p:nvPr/>
        </p:nvGrpSpPr>
        <p:grpSpPr>
          <a:xfrm>
            <a:off x="1724593" y="1821799"/>
            <a:ext cx="354586" cy="353221"/>
            <a:chOff x="-35123050" y="3561225"/>
            <a:chExt cx="292225" cy="291100"/>
          </a:xfrm>
        </p:grpSpPr>
        <p:sp>
          <p:nvSpPr>
            <p:cNvPr id="9050" name="Google Shape;9050;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62"/>
          <p:cNvGrpSpPr/>
          <p:nvPr/>
        </p:nvGrpSpPr>
        <p:grpSpPr>
          <a:xfrm>
            <a:off x="1766652" y="2256940"/>
            <a:ext cx="270467" cy="353615"/>
            <a:chOff x="-35089175" y="3919600"/>
            <a:chExt cx="222900" cy="291425"/>
          </a:xfrm>
        </p:grpSpPr>
        <p:sp>
          <p:nvSpPr>
            <p:cNvPr id="9053" name="Google Shape;9053;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62"/>
          <p:cNvGrpSpPr/>
          <p:nvPr/>
        </p:nvGrpSpPr>
        <p:grpSpPr>
          <a:xfrm>
            <a:off x="3963648" y="1380303"/>
            <a:ext cx="336445" cy="354131"/>
            <a:chOff x="-33277650" y="3226875"/>
            <a:chExt cx="277275" cy="291850"/>
          </a:xfrm>
        </p:grpSpPr>
        <p:sp>
          <p:nvSpPr>
            <p:cNvPr id="9056" name="Google Shape;9056;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62"/>
          <p:cNvGrpSpPr/>
          <p:nvPr/>
        </p:nvGrpSpPr>
        <p:grpSpPr>
          <a:xfrm>
            <a:off x="3955048" y="1821587"/>
            <a:ext cx="353645" cy="353645"/>
            <a:chOff x="-33286325" y="3586425"/>
            <a:chExt cx="291450" cy="291450"/>
          </a:xfrm>
        </p:grpSpPr>
        <p:sp>
          <p:nvSpPr>
            <p:cNvPr id="9064" name="Google Shape;9064;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62"/>
          <p:cNvGrpSpPr/>
          <p:nvPr/>
        </p:nvGrpSpPr>
        <p:grpSpPr>
          <a:xfrm>
            <a:off x="3955048" y="2255969"/>
            <a:ext cx="353645" cy="355557"/>
            <a:chOff x="-33286325" y="3944800"/>
            <a:chExt cx="291450" cy="293025"/>
          </a:xfrm>
        </p:grpSpPr>
        <p:sp>
          <p:nvSpPr>
            <p:cNvPr id="9070" name="Google Shape;9070;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62"/>
          <p:cNvGrpSpPr/>
          <p:nvPr/>
        </p:nvGrpSpPr>
        <p:grpSpPr>
          <a:xfrm>
            <a:off x="2613445" y="2729129"/>
            <a:ext cx="353645" cy="356527"/>
            <a:chOff x="-31452725" y="3191825"/>
            <a:chExt cx="291450" cy="293825"/>
          </a:xfrm>
        </p:grpSpPr>
        <p:sp>
          <p:nvSpPr>
            <p:cNvPr id="9075" name="Google Shape;9075;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62"/>
          <p:cNvGrpSpPr/>
          <p:nvPr/>
        </p:nvGrpSpPr>
        <p:grpSpPr>
          <a:xfrm>
            <a:off x="2612975" y="3200744"/>
            <a:ext cx="354586" cy="354586"/>
            <a:chOff x="-31452725" y="3551775"/>
            <a:chExt cx="292225" cy="292225"/>
          </a:xfrm>
        </p:grpSpPr>
        <p:sp>
          <p:nvSpPr>
            <p:cNvPr id="9080" name="Google Shape;9080;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62"/>
          <p:cNvGrpSpPr/>
          <p:nvPr/>
        </p:nvGrpSpPr>
        <p:grpSpPr>
          <a:xfrm>
            <a:off x="2611534" y="3664729"/>
            <a:ext cx="357468" cy="356497"/>
            <a:chOff x="-31455100" y="3909350"/>
            <a:chExt cx="294600" cy="293800"/>
          </a:xfrm>
        </p:grpSpPr>
        <p:sp>
          <p:nvSpPr>
            <p:cNvPr id="9085" name="Google Shape;9085;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62"/>
          <p:cNvGrpSpPr/>
          <p:nvPr/>
        </p:nvGrpSpPr>
        <p:grpSpPr>
          <a:xfrm>
            <a:off x="3952719" y="3665684"/>
            <a:ext cx="353645" cy="354586"/>
            <a:chOff x="-30345325" y="3918800"/>
            <a:chExt cx="291450" cy="292225"/>
          </a:xfrm>
        </p:grpSpPr>
        <p:sp>
          <p:nvSpPr>
            <p:cNvPr id="9088" name="Google Shape;9088;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62"/>
          <p:cNvGrpSpPr/>
          <p:nvPr/>
        </p:nvGrpSpPr>
        <p:grpSpPr>
          <a:xfrm>
            <a:off x="2172184" y="1821587"/>
            <a:ext cx="353645" cy="353645"/>
            <a:chOff x="-34763900" y="3561225"/>
            <a:chExt cx="291450" cy="291450"/>
          </a:xfrm>
        </p:grpSpPr>
        <p:sp>
          <p:nvSpPr>
            <p:cNvPr id="9094" name="Google Shape;9094;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7" name="Google Shape;9097;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8" name="Google Shape;9098;p62"/>
          <p:cNvGrpSpPr/>
          <p:nvPr/>
        </p:nvGrpSpPr>
        <p:grpSpPr>
          <a:xfrm>
            <a:off x="827081" y="2730099"/>
            <a:ext cx="354586" cy="354586"/>
            <a:chOff x="-32927950" y="3227275"/>
            <a:chExt cx="292225" cy="292225"/>
          </a:xfrm>
        </p:grpSpPr>
        <p:sp>
          <p:nvSpPr>
            <p:cNvPr id="9099" name="Google Shape;9099;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62"/>
          <p:cNvGrpSpPr/>
          <p:nvPr/>
        </p:nvGrpSpPr>
        <p:grpSpPr>
          <a:xfrm>
            <a:off x="826596" y="3201213"/>
            <a:ext cx="355557" cy="353645"/>
            <a:chOff x="-32927950" y="3586425"/>
            <a:chExt cx="293025" cy="291450"/>
          </a:xfrm>
        </p:grpSpPr>
        <p:sp>
          <p:nvSpPr>
            <p:cNvPr id="9105" name="Google Shape;9105;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62"/>
          <p:cNvGrpSpPr/>
          <p:nvPr/>
        </p:nvGrpSpPr>
        <p:grpSpPr>
          <a:xfrm>
            <a:off x="827081" y="3665198"/>
            <a:ext cx="354586" cy="355557"/>
            <a:chOff x="-32927950" y="3944800"/>
            <a:chExt cx="292225" cy="293025"/>
          </a:xfrm>
        </p:grpSpPr>
        <p:sp>
          <p:nvSpPr>
            <p:cNvPr id="9111" name="Google Shape;9111;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2"/>
          <p:cNvGrpSpPr/>
          <p:nvPr/>
        </p:nvGrpSpPr>
        <p:grpSpPr>
          <a:xfrm>
            <a:off x="3055873" y="2730449"/>
            <a:ext cx="354586" cy="353888"/>
            <a:chOff x="-31094350" y="3194000"/>
            <a:chExt cx="292225" cy="291650"/>
          </a:xfrm>
        </p:grpSpPr>
        <p:sp>
          <p:nvSpPr>
            <p:cNvPr id="9121" name="Google Shape;9121;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62"/>
          <p:cNvGrpSpPr/>
          <p:nvPr/>
        </p:nvGrpSpPr>
        <p:grpSpPr>
          <a:xfrm>
            <a:off x="3056343" y="3200941"/>
            <a:ext cx="353645" cy="354191"/>
            <a:chOff x="-31093575" y="3552550"/>
            <a:chExt cx="291450" cy="291900"/>
          </a:xfrm>
        </p:grpSpPr>
        <p:sp>
          <p:nvSpPr>
            <p:cNvPr id="9130" name="Google Shape;9130;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62"/>
          <p:cNvGrpSpPr/>
          <p:nvPr/>
        </p:nvGrpSpPr>
        <p:grpSpPr>
          <a:xfrm>
            <a:off x="2182711" y="1380546"/>
            <a:ext cx="332593" cy="353645"/>
            <a:chOff x="-34755225" y="3202075"/>
            <a:chExt cx="274100" cy="291450"/>
          </a:xfrm>
        </p:grpSpPr>
        <p:sp>
          <p:nvSpPr>
            <p:cNvPr id="9135" name="Google Shape;9135;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62"/>
          <p:cNvGrpSpPr/>
          <p:nvPr/>
        </p:nvGrpSpPr>
        <p:grpSpPr>
          <a:xfrm>
            <a:off x="3056343" y="3666169"/>
            <a:ext cx="353645" cy="353615"/>
            <a:chOff x="-31093575" y="3911725"/>
            <a:chExt cx="291450" cy="291425"/>
          </a:xfrm>
        </p:grpSpPr>
        <p:sp>
          <p:nvSpPr>
            <p:cNvPr id="9143" name="Google Shape;9143;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62"/>
          <p:cNvGrpSpPr/>
          <p:nvPr/>
        </p:nvGrpSpPr>
        <p:grpSpPr>
          <a:xfrm>
            <a:off x="2165773" y="4123136"/>
            <a:ext cx="356497" cy="354586"/>
            <a:chOff x="-29946000" y="3183175"/>
            <a:chExt cx="293800" cy="292225"/>
          </a:xfrm>
        </p:grpSpPr>
        <p:sp>
          <p:nvSpPr>
            <p:cNvPr id="9146" name="Google Shape;9146;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62"/>
          <p:cNvGrpSpPr/>
          <p:nvPr/>
        </p:nvGrpSpPr>
        <p:grpSpPr>
          <a:xfrm>
            <a:off x="2610305" y="1380289"/>
            <a:ext cx="358408" cy="354161"/>
            <a:chOff x="-34408675" y="3202075"/>
            <a:chExt cx="295375" cy="291875"/>
          </a:xfrm>
        </p:grpSpPr>
        <p:sp>
          <p:nvSpPr>
            <p:cNvPr id="9153" name="Google Shape;9153;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62"/>
          <p:cNvGrpSpPr/>
          <p:nvPr/>
        </p:nvGrpSpPr>
        <p:grpSpPr>
          <a:xfrm>
            <a:off x="2612216" y="1820283"/>
            <a:ext cx="354586" cy="356254"/>
            <a:chOff x="-34405525" y="3558075"/>
            <a:chExt cx="292225" cy="293600"/>
          </a:xfrm>
        </p:grpSpPr>
        <p:sp>
          <p:nvSpPr>
            <p:cNvPr id="9158" name="Google Shape;9158;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62"/>
          <p:cNvGrpSpPr/>
          <p:nvPr/>
        </p:nvGrpSpPr>
        <p:grpSpPr>
          <a:xfrm>
            <a:off x="2611730" y="2256940"/>
            <a:ext cx="355557" cy="353615"/>
            <a:chOff x="-34406325" y="3919600"/>
            <a:chExt cx="293025" cy="291425"/>
          </a:xfrm>
        </p:grpSpPr>
        <p:sp>
          <p:nvSpPr>
            <p:cNvPr id="9162" name="Google Shape;9162;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62"/>
          <p:cNvGrpSpPr/>
          <p:nvPr/>
        </p:nvGrpSpPr>
        <p:grpSpPr>
          <a:xfrm>
            <a:off x="1275628" y="2736303"/>
            <a:ext cx="353645" cy="342179"/>
            <a:chOff x="-32568800" y="3232000"/>
            <a:chExt cx="291450" cy="282000"/>
          </a:xfrm>
        </p:grpSpPr>
        <p:sp>
          <p:nvSpPr>
            <p:cNvPr id="9170" name="Google Shape;9170;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62"/>
          <p:cNvGrpSpPr/>
          <p:nvPr/>
        </p:nvGrpSpPr>
        <p:grpSpPr>
          <a:xfrm>
            <a:off x="1275158" y="3201213"/>
            <a:ext cx="354586" cy="353645"/>
            <a:chOff x="-32569575" y="3586425"/>
            <a:chExt cx="292225" cy="291450"/>
          </a:xfrm>
        </p:grpSpPr>
        <p:sp>
          <p:nvSpPr>
            <p:cNvPr id="9173" name="Google Shape;9173;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62"/>
          <p:cNvGrpSpPr/>
          <p:nvPr/>
        </p:nvGrpSpPr>
        <p:grpSpPr>
          <a:xfrm>
            <a:off x="1266073" y="3665805"/>
            <a:ext cx="372756" cy="354343"/>
            <a:chOff x="-32576675" y="3944600"/>
            <a:chExt cx="307200" cy="292025"/>
          </a:xfrm>
        </p:grpSpPr>
        <p:sp>
          <p:nvSpPr>
            <p:cNvPr id="9176" name="Google Shape;9176;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62"/>
          <p:cNvGrpSpPr/>
          <p:nvPr/>
        </p:nvGrpSpPr>
        <p:grpSpPr>
          <a:xfrm>
            <a:off x="3511040" y="2730100"/>
            <a:ext cx="354586" cy="354586"/>
            <a:chOff x="-30735200" y="3192625"/>
            <a:chExt cx="292225" cy="292225"/>
          </a:xfrm>
        </p:grpSpPr>
        <p:sp>
          <p:nvSpPr>
            <p:cNvPr id="9179" name="Google Shape;9179;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62"/>
          <p:cNvGrpSpPr/>
          <p:nvPr/>
        </p:nvGrpSpPr>
        <p:grpSpPr>
          <a:xfrm>
            <a:off x="3511040" y="3201532"/>
            <a:ext cx="354586" cy="353008"/>
            <a:chOff x="-30735200" y="3552550"/>
            <a:chExt cx="292225" cy="290925"/>
          </a:xfrm>
        </p:grpSpPr>
        <p:sp>
          <p:nvSpPr>
            <p:cNvPr id="9187" name="Google Shape;9187;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62"/>
          <p:cNvGrpSpPr/>
          <p:nvPr/>
        </p:nvGrpSpPr>
        <p:grpSpPr>
          <a:xfrm>
            <a:off x="3511040" y="3666154"/>
            <a:ext cx="354586" cy="353645"/>
            <a:chOff x="-30735200" y="3910925"/>
            <a:chExt cx="292225" cy="291450"/>
          </a:xfrm>
        </p:grpSpPr>
        <p:sp>
          <p:nvSpPr>
            <p:cNvPr id="9190" name="Google Shape;9190;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2" name="Google Shape;9192;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3" name="Google Shape;9193;p62"/>
          <p:cNvGrpSpPr/>
          <p:nvPr/>
        </p:nvGrpSpPr>
        <p:grpSpPr>
          <a:xfrm>
            <a:off x="4864547" y="1375808"/>
            <a:ext cx="358971" cy="359224"/>
            <a:chOff x="-57956275" y="3197925"/>
            <a:chExt cx="319000" cy="319225"/>
          </a:xfrm>
        </p:grpSpPr>
        <p:sp>
          <p:nvSpPr>
            <p:cNvPr id="9194" name="Google Shape;9194;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62"/>
          <p:cNvGrpSpPr/>
          <p:nvPr/>
        </p:nvGrpSpPr>
        <p:grpSpPr>
          <a:xfrm>
            <a:off x="4886701" y="1832234"/>
            <a:ext cx="314662" cy="358971"/>
            <a:chOff x="-57940525" y="3590375"/>
            <a:chExt cx="279625" cy="319000"/>
          </a:xfrm>
        </p:grpSpPr>
        <p:sp>
          <p:nvSpPr>
            <p:cNvPr id="9202" name="Google Shape;9202;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62"/>
          <p:cNvGrpSpPr/>
          <p:nvPr/>
        </p:nvGrpSpPr>
        <p:grpSpPr>
          <a:xfrm>
            <a:off x="4857582" y="2273605"/>
            <a:ext cx="358099" cy="358999"/>
            <a:chOff x="-57959425" y="3982600"/>
            <a:chExt cx="318225" cy="319025"/>
          </a:xfrm>
        </p:grpSpPr>
        <p:sp>
          <p:nvSpPr>
            <p:cNvPr id="9208" name="Google Shape;9208;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62"/>
          <p:cNvGrpSpPr/>
          <p:nvPr/>
        </p:nvGrpSpPr>
        <p:grpSpPr>
          <a:xfrm>
            <a:off x="7057749" y="1376934"/>
            <a:ext cx="357226" cy="357226"/>
            <a:chOff x="-55987225" y="3198925"/>
            <a:chExt cx="317450" cy="317450"/>
          </a:xfrm>
        </p:grpSpPr>
        <p:sp>
          <p:nvSpPr>
            <p:cNvPr id="9213" name="Google Shape;9213;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62"/>
          <p:cNvGrpSpPr/>
          <p:nvPr/>
        </p:nvGrpSpPr>
        <p:grpSpPr>
          <a:xfrm>
            <a:off x="7057749" y="1832965"/>
            <a:ext cx="357226" cy="357367"/>
            <a:chOff x="-55987225" y="3591025"/>
            <a:chExt cx="317450" cy="317575"/>
          </a:xfrm>
        </p:grpSpPr>
        <p:sp>
          <p:nvSpPr>
            <p:cNvPr id="9218" name="Google Shape;9218;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62"/>
          <p:cNvGrpSpPr/>
          <p:nvPr/>
        </p:nvGrpSpPr>
        <p:grpSpPr>
          <a:xfrm>
            <a:off x="7071665" y="2273605"/>
            <a:ext cx="358999" cy="358999"/>
            <a:chOff x="-55988800" y="3982600"/>
            <a:chExt cx="319025" cy="319025"/>
          </a:xfrm>
        </p:grpSpPr>
        <p:sp>
          <p:nvSpPr>
            <p:cNvPr id="9224" name="Google Shape;9224;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9" name="Google Shape;9229;p62"/>
          <p:cNvGrpSpPr/>
          <p:nvPr/>
        </p:nvGrpSpPr>
        <p:grpSpPr>
          <a:xfrm>
            <a:off x="5730184" y="2731562"/>
            <a:ext cx="356326" cy="358971"/>
            <a:chOff x="-54026025" y="3192625"/>
            <a:chExt cx="316650" cy="319000"/>
          </a:xfrm>
        </p:grpSpPr>
        <p:sp>
          <p:nvSpPr>
            <p:cNvPr id="9230" name="Google Shape;9230;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62"/>
          <p:cNvGrpSpPr/>
          <p:nvPr/>
        </p:nvGrpSpPr>
        <p:grpSpPr>
          <a:xfrm>
            <a:off x="5750130" y="3202536"/>
            <a:ext cx="316434" cy="358099"/>
            <a:chOff x="-54007925" y="3584850"/>
            <a:chExt cx="281200" cy="318225"/>
          </a:xfrm>
        </p:grpSpPr>
        <p:sp>
          <p:nvSpPr>
            <p:cNvPr id="9239" name="Google Shape;9239;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62"/>
          <p:cNvGrpSpPr/>
          <p:nvPr/>
        </p:nvGrpSpPr>
        <p:grpSpPr>
          <a:xfrm>
            <a:off x="5750130" y="3664421"/>
            <a:ext cx="316434" cy="358914"/>
            <a:chOff x="-54007925" y="3975575"/>
            <a:chExt cx="281200" cy="318950"/>
          </a:xfrm>
        </p:grpSpPr>
        <p:sp>
          <p:nvSpPr>
            <p:cNvPr id="9246" name="Google Shape;9246;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62"/>
          <p:cNvGrpSpPr/>
          <p:nvPr/>
        </p:nvGrpSpPr>
        <p:grpSpPr>
          <a:xfrm>
            <a:off x="7984996" y="2748891"/>
            <a:ext cx="274770" cy="358492"/>
            <a:chOff x="-52005775" y="3208025"/>
            <a:chExt cx="244175" cy="318575"/>
          </a:xfrm>
        </p:grpSpPr>
        <p:sp>
          <p:nvSpPr>
            <p:cNvPr id="9251" name="Google Shape;9251;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62"/>
          <p:cNvGrpSpPr/>
          <p:nvPr/>
        </p:nvGrpSpPr>
        <p:grpSpPr>
          <a:xfrm>
            <a:off x="5291462" y="1376934"/>
            <a:ext cx="358099" cy="358099"/>
            <a:chOff x="-57568775" y="3198925"/>
            <a:chExt cx="318225" cy="318225"/>
          </a:xfrm>
        </p:grpSpPr>
        <p:sp>
          <p:nvSpPr>
            <p:cNvPr id="9263" name="Google Shape;9263;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62"/>
          <p:cNvGrpSpPr/>
          <p:nvPr/>
        </p:nvGrpSpPr>
        <p:grpSpPr>
          <a:xfrm>
            <a:off x="5313181" y="1832234"/>
            <a:ext cx="314662" cy="358099"/>
            <a:chOff x="-57549075" y="3590375"/>
            <a:chExt cx="279625" cy="318225"/>
          </a:xfrm>
        </p:grpSpPr>
        <p:sp>
          <p:nvSpPr>
            <p:cNvPr id="9270" name="Google Shape;9270;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62"/>
          <p:cNvGrpSpPr/>
          <p:nvPr/>
        </p:nvGrpSpPr>
        <p:grpSpPr>
          <a:xfrm>
            <a:off x="5305378" y="2273605"/>
            <a:ext cx="359871" cy="359871"/>
            <a:chOff x="-57570350" y="3982600"/>
            <a:chExt cx="319800" cy="319800"/>
          </a:xfrm>
        </p:grpSpPr>
        <p:sp>
          <p:nvSpPr>
            <p:cNvPr id="9275" name="Google Shape;9275;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62"/>
          <p:cNvGrpSpPr/>
          <p:nvPr/>
        </p:nvGrpSpPr>
        <p:grpSpPr>
          <a:xfrm>
            <a:off x="7520416" y="1376033"/>
            <a:ext cx="314662" cy="358999"/>
            <a:chOff x="-55576850" y="3198125"/>
            <a:chExt cx="279625" cy="319025"/>
          </a:xfrm>
        </p:grpSpPr>
        <p:sp>
          <p:nvSpPr>
            <p:cNvPr id="9280" name="Google Shape;9280;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62"/>
          <p:cNvGrpSpPr/>
          <p:nvPr/>
        </p:nvGrpSpPr>
        <p:grpSpPr>
          <a:xfrm>
            <a:off x="7497812" y="1832009"/>
            <a:ext cx="359871" cy="358324"/>
            <a:chOff x="-55596550" y="3590175"/>
            <a:chExt cx="319800" cy="318425"/>
          </a:xfrm>
        </p:grpSpPr>
        <p:sp>
          <p:nvSpPr>
            <p:cNvPr id="9285" name="Google Shape;9285;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62"/>
          <p:cNvGrpSpPr/>
          <p:nvPr/>
        </p:nvGrpSpPr>
        <p:grpSpPr>
          <a:xfrm>
            <a:off x="7513049" y="2273351"/>
            <a:ext cx="358999" cy="359252"/>
            <a:chOff x="-55595775" y="3982375"/>
            <a:chExt cx="319025" cy="319250"/>
          </a:xfrm>
        </p:grpSpPr>
        <p:sp>
          <p:nvSpPr>
            <p:cNvPr id="9290" name="Google Shape;9290;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62"/>
          <p:cNvGrpSpPr/>
          <p:nvPr/>
        </p:nvGrpSpPr>
        <p:grpSpPr>
          <a:xfrm>
            <a:off x="6170232" y="2731562"/>
            <a:ext cx="358999" cy="358099"/>
            <a:chOff x="-53635375" y="3192625"/>
            <a:chExt cx="319025" cy="318225"/>
          </a:xfrm>
        </p:grpSpPr>
        <p:sp>
          <p:nvSpPr>
            <p:cNvPr id="9297" name="Google Shape;9297;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62"/>
          <p:cNvGrpSpPr/>
          <p:nvPr/>
        </p:nvGrpSpPr>
        <p:grpSpPr>
          <a:xfrm>
            <a:off x="6192401" y="3202536"/>
            <a:ext cx="314662" cy="358999"/>
            <a:chOff x="-53615675" y="3584850"/>
            <a:chExt cx="279625" cy="319025"/>
          </a:xfrm>
        </p:grpSpPr>
        <p:sp>
          <p:nvSpPr>
            <p:cNvPr id="9301" name="Google Shape;9301;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62"/>
          <p:cNvGrpSpPr/>
          <p:nvPr/>
        </p:nvGrpSpPr>
        <p:grpSpPr>
          <a:xfrm>
            <a:off x="6170246" y="3665461"/>
            <a:ext cx="358971" cy="357874"/>
            <a:chOff x="-53634575" y="3976500"/>
            <a:chExt cx="319000" cy="318025"/>
          </a:xfrm>
        </p:grpSpPr>
        <p:sp>
          <p:nvSpPr>
            <p:cNvPr id="9305" name="Google Shape;9305;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62"/>
          <p:cNvGrpSpPr/>
          <p:nvPr/>
        </p:nvGrpSpPr>
        <p:grpSpPr>
          <a:xfrm>
            <a:off x="7965050" y="3208415"/>
            <a:ext cx="314662" cy="358436"/>
            <a:chOff x="-52023900" y="3590075"/>
            <a:chExt cx="279625" cy="318525"/>
          </a:xfrm>
        </p:grpSpPr>
        <p:sp>
          <p:nvSpPr>
            <p:cNvPr id="9314" name="Google Shape;9314;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62"/>
          <p:cNvGrpSpPr/>
          <p:nvPr/>
        </p:nvGrpSpPr>
        <p:grpSpPr>
          <a:xfrm>
            <a:off x="5728292" y="1376934"/>
            <a:ext cx="358971" cy="358971"/>
            <a:chOff x="-57173375" y="3198925"/>
            <a:chExt cx="319000" cy="319000"/>
          </a:xfrm>
        </p:grpSpPr>
        <p:sp>
          <p:nvSpPr>
            <p:cNvPr id="9322" name="Google Shape;9322;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62"/>
          <p:cNvGrpSpPr/>
          <p:nvPr/>
        </p:nvGrpSpPr>
        <p:grpSpPr>
          <a:xfrm>
            <a:off x="5729178" y="1854374"/>
            <a:ext cx="357198" cy="314690"/>
            <a:chOff x="-57176525" y="3610050"/>
            <a:chExt cx="317425" cy="279650"/>
          </a:xfrm>
        </p:grpSpPr>
        <p:sp>
          <p:nvSpPr>
            <p:cNvPr id="9327" name="Google Shape;9327;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62"/>
          <p:cNvGrpSpPr/>
          <p:nvPr/>
        </p:nvGrpSpPr>
        <p:grpSpPr>
          <a:xfrm>
            <a:off x="7939633" y="1376934"/>
            <a:ext cx="358099" cy="356326"/>
            <a:chOff x="-55202750" y="3198925"/>
            <a:chExt cx="318225" cy="316650"/>
          </a:xfrm>
        </p:grpSpPr>
        <p:sp>
          <p:nvSpPr>
            <p:cNvPr id="9333" name="Google Shape;9333;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62"/>
          <p:cNvGrpSpPr/>
          <p:nvPr/>
        </p:nvGrpSpPr>
        <p:grpSpPr>
          <a:xfrm>
            <a:off x="7950267" y="1832234"/>
            <a:ext cx="336830" cy="358099"/>
            <a:chOff x="-55194875" y="3590375"/>
            <a:chExt cx="299325" cy="318225"/>
          </a:xfrm>
        </p:grpSpPr>
        <p:sp>
          <p:nvSpPr>
            <p:cNvPr id="9336" name="Google Shape;9336;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62"/>
          <p:cNvGrpSpPr/>
          <p:nvPr/>
        </p:nvGrpSpPr>
        <p:grpSpPr>
          <a:xfrm>
            <a:off x="7954884" y="2274505"/>
            <a:ext cx="357198" cy="357198"/>
            <a:chOff x="-55203525" y="3983400"/>
            <a:chExt cx="317425" cy="317425"/>
          </a:xfrm>
        </p:grpSpPr>
        <p:sp>
          <p:nvSpPr>
            <p:cNvPr id="9342" name="Google Shape;9342;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62"/>
          <p:cNvGrpSpPr/>
          <p:nvPr/>
        </p:nvGrpSpPr>
        <p:grpSpPr>
          <a:xfrm>
            <a:off x="6621365" y="2731562"/>
            <a:ext cx="335930" cy="358971"/>
            <a:chOff x="-53232900" y="3192625"/>
            <a:chExt cx="298525" cy="319000"/>
          </a:xfrm>
        </p:grpSpPr>
        <p:sp>
          <p:nvSpPr>
            <p:cNvPr id="9346" name="Google Shape;9346;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62"/>
          <p:cNvGrpSpPr/>
          <p:nvPr/>
        </p:nvGrpSpPr>
        <p:grpSpPr>
          <a:xfrm>
            <a:off x="6610731" y="3202536"/>
            <a:ext cx="357198" cy="356326"/>
            <a:chOff x="-53242350" y="3584850"/>
            <a:chExt cx="317425" cy="316650"/>
          </a:xfrm>
        </p:grpSpPr>
        <p:sp>
          <p:nvSpPr>
            <p:cNvPr id="9355" name="Google Shape;9355;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62"/>
          <p:cNvGrpSpPr/>
          <p:nvPr/>
        </p:nvGrpSpPr>
        <p:grpSpPr>
          <a:xfrm>
            <a:off x="6631999" y="3665236"/>
            <a:ext cx="314662" cy="358999"/>
            <a:chOff x="-53224225" y="3976300"/>
            <a:chExt cx="279625" cy="319025"/>
          </a:xfrm>
        </p:grpSpPr>
        <p:sp>
          <p:nvSpPr>
            <p:cNvPr id="9361" name="Google Shape;9361;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62"/>
          <p:cNvGrpSpPr/>
          <p:nvPr/>
        </p:nvGrpSpPr>
        <p:grpSpPr>
          <a:xfrm>
            <a:off x="7942896" y="3672917"/>
            <a:ext cx="358971" cy="358408"/>
            <a:chOff x="-52043575" y="3983125"/>
            <a:chExt cx="319000" cy="318500"/>
          </a:xfrm>
        </p:grpSpPr>
        <p:sp>
          <p:nvSpPr>
            <p:cNvPr id="9369" name="Google Shape;9369;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62"/>
          <p:cNvGrpSpPr/>
          <p:nvPr/>
        </p:nvGrpSpPr>
        <p:grpSpPr>
          <a:xfrm>
            <a:off x="6196836" y="1376934"/>
            <a:ext cx="314662" cy="358971"/>
            <a:chOff x="-56766175" y="3198925"/>
            <a:chExt cx="279625" cy="319000"/>
          </a:xfrm>
        </p:grpSpPr>
        <p:sp>
          <p:nvSpPr>
            <p:cNvPr id="9379" name="Google Shape;9379;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62"/>
          <p:cNvGrpSpPr/>
          <p:nvPr/>
        </p:nvGrpSpPr>
        <p:grpSpPr>
          <a:xfrm>
            <a:off x="6195950" y="1832234"/>
            <a:ext cx="316434" cy="358099"/>
            <a:chOff x="-56766175" y="3590375"/>
            <a:chExt cx="281200" cy="318225"/>
          </a:xfrm>
        </p:grpSpPr>
        <p:sp>
          <p:nvSpPr>
            <p:cNvPr id="9387" name="Google Shape;9387;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62"/>
          <p:cNvGrpSpPr/>
          <p:nvPr/>
        </p:nvGrpSpPr>
        <p:grpSpPr>
          <a:xfrm>
            <a:off x="6232906" y="2273605"/>
            <a:ext cx="272126" cy="358099"/>
            <a:chOff x="-56747275" y="3982600"/>
            <a:chExt cx="241825" cy="318225"/>
          </a:xfrm>
        </p:grpSpPr>
        <p:sp>
          <p:nvSpPr>
            <p:cNvPr id="9392" name="Google Shape;9392;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62"/>
          <p:cNvGrpSpPr/>
          <p:nvPr/>
        </p:nvGrpSpPr>
        <p:grpSpPr>
          <a:xfrm>
            <a:off x="4840657" y="3215842"/>
            <a:ext cx="358999" cy="342991"/>
            <a:chOff x="-54812875" y="3596675"/>
            <a:chExt cx="319025" cy="304800"/>
          </a:xfrm>
        </p:grpSpPr>
        <p:sp>
          <p:nvSpPr>
            <p:cNvPr id="9400" name="Google Shape;9400;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7" name="Google Shape;9407;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9" name="Google Shape;9409;p62"/>
          <p:cNvGrpSpPr/>
          <p:nvPr/>
        </p:nvGrpSpPr>
        <p:grpSpPr>
          <a:xfrm>
            <a:off x="4862826" y="3672326"/>
            <a:ext cx="314662" cy="358099"/>
            <a:chOff x="-54793175" y="3982600"/>
            <a:chExt cx="279625" cy="318225"/>
          </a:xfrm>
        </p:grpSpPr>
        <p:sp>
          <p:nvSpPr>
            <p:cNvPr id="9410" name="Google Shape;9410;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62"/>
          <p:cNvGrpSpPr/>
          <p:nvPr/>
        </p:nvGrpSpPr>
        <p:grpSpPr>
          <a:xfrm>
            <a:off x="7074284" y="2731562"/>
            <a:ext cx="314662" cy="358099"/>
            <a:chOff x="-52832000" y="3192625"/>
            <a:chExt cx="279625" cy="318225"/>
          </a:xfrm>
        </p:grpSpPr>
        <p:sp>
          <p:nvSpPr>
            <p:cNvPr id="9418" name="Google Shape;9418;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62"/>
          <p:cNvGrpSpPr/>
          <p:nvPr/>
        </p:nvGrpSpPr>
        <p:grpSpPr>
          <a:xfrm>
            <a:off x="5760817" y="2272929"/>
            <a:ext cx="323524" cy="358774"/>
            <a:chOff x="-57162350" y="3982000"/>
            <a:chExt cx="287500" cy="318825"/>
          </a:xfrm>
        </p:grpSpPr>
        <p:sp>
          <p:nvSpPr>
            <p:cNvPr id="9427" name="Google Shape;9427;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62"/>
          <p:cNvGrpSpPr/>
          <p:nvPr/>
        </p:nvGrpSpPr>
        <p:grpSpPr>
          <a:xfrm>
            <a:off x="7052130" y="3203436"/>
            <a:ext cx="358971" cy="357198"/>
            <a:chOff x="-52851675" y="3585650"/>
            <a:chExt cx="319000" cy="317425"/>
          </a:xfrm>
        </p:grpSpPr>
        <p:sp>
          <p:nvSpPr>
            <p:cNvPr id="9436" name="Google Shape;9436;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62"/>
          <p:cNvGrpSpPr/>
          <p:nvPr/>
        </p:nvGrpSpPr>
        <p:grpSpPr>
          <a:xfrm>
            <a:off x="7074284" y="3665236"/>
            <a:ext cx="314662" cy="358999"/>
            <a:chOff x="-52832000" y="3976300"/>
            <a:chExt cx="279625" cy="319025"/>
          </a:xfrm>
        </p:grpSpPr>
        <p:sp>
          <p:nvSpPr>
            <p:cNvPr id="9443" name="Google Shape;9443;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62"/>
          <p:cNvGrpSpPr/>
          <p:nvPr/>
        </p:nvGrpSpPr>
        <p:grpSpPr>
          <a:xfrm>
            <a:off x="6191490" y="4119884"/>
            <a:ext cx="316434" cy="358099"/>
            <a:chOff x="-51633225" y="3198925"/>
            <a:chExt cx="281200" cy="318225"/>
          </a:xfrm>
        </p:grpSpPr>
        <p:sp>
          <p:nvSpPr>
            <p:cNvPr id="9449" name="Google Shape;9449;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62"/>
          <p:cNvGrpSpPr/>
          <p:nvPr/>
        </p:nvGrpSpPr>
        <p:grpSpPr>
          <a:xfrm>
            <a:off x="6610314" y="1377806"/>
            <a:ext cx="365188" cy="357226"/>
            <a:chOff x="-56396775" y="3199700"/>
            <a:chExt cx="324525" cy="317450"/>
          </a:xfrm>
        </p:grpSpPr>
        <p:sp>
          <p:nvSpPr>
            <p:cNvPr id="9457" name="Google Shape;9457;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62"/>
          <p:cNvGrpSpPr/>
          <p:nvPr/>
        </p:nvGrpSpPr>
        <p:grpSpPr>
          <a:xfrm>
            <a:off x="6613408" y="1843740"/>
            <a:ext cx="358999" cy="335958"/>
            <a:chOff x="-56394425" y="3600600"/>
            <a:chExt cx="319025" cy="298550"/>
          </a:xfrm>
        </p:grpSpPr>
        <p:sp>
          <p:nvSpPr>
            <p:cNvPr id="9464" name="Google Shape;9464;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62"/>
          <p:cNvGrpSpPr/>
          <p:nvPr/>
        </p:nvGrpSpPr>
        <p:grpSpPr>
          <a:xfrm>
            <a:off x="6644175" y="2274505"/>
            <a:ext cx="327068" cy="357198"/>
            <a:chOff x="-56379450" y="3983400"/>
            <a:chExt cx="290650" cy="317425"/>
          </a:xfrm>
        </p:grpSpPr>
        <p:sp>
          <p:nvSpPr>
            <p:cNvPr id="9468" name="Google Shape;9468;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62"/>
          <p:cNvGrpSpPr/>
          <p:nvPr/>
        </p:nvGrpSpPr>
        <p:grpSpPr>
          <a:xfrm>
            <a:off x="5307879" y="2738651"/>
            <a:ext cx="316434" cy="358971"/>
            <a:chOff x="-54401725" y="3198925"/>
            <a:chExt cx="281200" cy="319000"/>
          </a:xfrm>
        </p:grpSpPr>
        <p:sp>
          <p:nvSpPr>
            <p:cNvPr id="9477" name="Google Shape;9477;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62"/>
          <p:cNvGrpSpPr/>
          <p:nvPr/>
        </p:nvGrpSpPr>
        <p:grpSpPr>
          <a:xfrm>
            <a:off x="5308766" y="3208753"/>
            <a:ext cx="314662" cy="358099"/>
            <a:chOff x="-54401725" y="3590375"/>
            <a:chExt cx="279625" cy="318225"/>
          </a:xfrm>
        </p:grpSpPr>
        <p:sp>
          <p:nvSpPr>
            <p:cNvPr id="9489" name="Google Shape;9489;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62"/>
          <p:cNvGrpSpPr/>
          <p:nvPr/>
        </p:nvGrpSpPr>
        <p:grpSpPr>
          <a:xfrm>
            <a:off x="5306557" y="3672326"/>
            <a:ext cx="319079" cy="358099"/>
            <a:chOff x="-54403300" y="3982600"/>
            <a:chExt cx="283550" cy="318225"/>
          </a:xfrm>
        </p:grpSpPr>
        <p:sp>
          <p:nvSpPr>
            <p:cNvPr id="9496" name="Google Shape;9496;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62"/>
          <p:cNvGrpSpPr/>
          <p:nvPr/>
        </p:nvGrpSpPr>
        <p:grpSpPr>
          <a:xfrm>
            <a:off x="7493951" y="2733559"/>
            <a:ext cx="356298" cy="356973"/>
            <a:chOff x="-52458650" y="3194400"/>
            <a:chExt cx="316625" cy="317225"/>
          </a:xfrm>
        </p:grpSpPr>
        <p:sp>
          <p:nvSpPr>
            <p:cNvPr id="9502" name="Google Shape;9502;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62"/>
          <p:cNvGrpSpPr/>
          <p:nvPr/>
        </p:nvGrpSpPr>
        <p:grpSpPr>
          <a:xfrm>
            <a:off x="4862826" y="2738651"/>
            <a:ext cx="314662" cy="358971"/>
            <a:chOff x="-54793175" y="3198925"/>
            <a:chExt cx="279625" cy="319000"/>
          </a:xfrm>
        </p:grpSpPr>
        <p:sp>
          <p:nvSpPr>
            <p:cNvPr id="9511" name="Google Shape;9511;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62"/>
          <p:cNvGrpSpPr/>
          <p:nvPr/>
        </p:nvGrpSpPr>
        <p:grpSpPr>
          <a:xfrm>
            <a:off x="7503249" y="3202536"/>
            <a:ext cx="337703" cy="357845"/>
            <a:chOff x="-52450000" y="3584850"/>
            <a:chExt cx="300100" cy="318000"/>
          </a:xfrm>
        </p:grpSpPr>
        <p:sp>
          <p:nvSpPr>
            <p:cNvPr id="9519" name="Google Shape;9519;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62"/>
          <p:cNvGrpSpPr/>
          <p:nvPr/>
        </p:nvGrpSpPr>
        <p:grpSpPr>
          <a:xfrm>
            <a:off x="7514769" y="3667009"/>
            <a:ext cx="314662" cy="357226"/>
            <a:chOff x="-52440550" y="3977875"/>
            <a:chExt cx="279625" cy="317450"/>
          </a:xfrm>
        </p:grpSpPr>
        <p:sp>
          <p:nvSpPr>
            <p:cNvPr id="9527" name="Google Shape;9527;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62"/>
          <p:cNvGrpSpPr/>
          <p:nvPr/>
        </p:nvGrpSpPr>
        <p:grpSpPr>
          <a:xfrm>
            <a:off x="6626703" y="4123215"/>
            <a:ext cx="314662" cy="358999"/>
            <a:chOff x="-51623775" y="3584850"/>
            <a:chExt cx="279625" cy="319025"/>
          </a:xfrm>
        </p:grpSpPr>
        <p:sp>
          <p:nvSpPr>
            <p:cNvPr id="9536" name="Google Shape;9536;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5" name="Google Shape;9545;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546" name="Google Shape;9546;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0"/>
        <p:cNvGrpSpPr/>
        <p:nvPr/>
      </p:nvGrpSpPr>
      <p:grpSpPr>
        <a:xfrm>
          <a:off x="0" y="0"/>
          <a:ext cx="0" cy="0"/>
          <a:chOff x="0" y="0"/>
          <a:chExt cx="0" cy="0"/>
        </a:xfrm>
      </p:grpSpPr>
      <p:grpSp>
        <p:nvGrpSpPr>
          <p:cNvPr id="9551" name="Google Shape;9551;p63"/>
          <p:cNvGrpSpPr/>
          <p:nvPr/>
        </p:nvGrpSpPr>
        <p:grpSpPr>
          <a:xfrm>
            <a:off x="866775" y="1386849"/>
            <a:ext cx="276003" cy="357300"/>
            <a:chOff x="-50469125" y="3183175"/>
            <a:chExt cx="233150" cy="301825"/>
          </a:xfrm>
        </p:grpSpPr>
        <p:sp>
          <p:nvSpPr>
            <p:cNvPr id="9552" name="Google Shape;9552;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63"/>
          <p:cNvGrpSpPr/>
          <p:nvPr/>
        </p:nvGrpSpPr>
        <p:grpSpPr>
          <a:xfrm>
            <a:off x="826674" y="1822251"/>
            <a:ext cx="356205" cy="355288"/>
            <a:chOff x="-50504575" y="3550975"/>
            <a:chExt cx="300900" cy="300125"/>
          </a:xfrm>
        </p:grpSpPr>
        <p:sp>
          <p:nvSpPr>
            <p:cNvPr id="9556" name="Google Shape;9556;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63"/>
          <p:cNvGrpSpPr/>
          <p:nvPr/>
        </p:nvGrpSpPr>
        <p:grpSpPr>
          <a:xfrm>
            <a:off x="826674" y="2260493"/>
            <a:ext cx="356205" cy="354341"/>
            <a:chOff x="-50503000" y="3921175"/>
            <a:chExt cx="300900" cy="299325"/>
          </a:xfrm>
        </p:grpSpPr>
        <p:sp>
          <p:nvSpPr>
            <p:cNvPr id="9561" name="Google Shape;9561;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63"/>
          <p:cNvGrpSpPr/>
          <p:nvPr/>
        </p:nvGrpSpPr>
        <p:grpSpPr>
          <a:xfrm>
            <a:off x="3030727" y="1406411"/>
            <a:ext cx="355258" cy="356205"/>
            <a:chOff x="-48630025" y="3199700"/>
            <a:chExt cx="300100" cy="300900"/>
          </a:xfrm>
        </p:grpSpPr>
        <p:sp>
          <p:nvSpPr>
            <p:cNvPr id="9567" name="Google Shape;9567;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63"/>
          <p:cNvGrpSpPr/>
          <p:nvPr/>
        </p:nvGrpSpPr>
        <p:grpSpPr>
          <a:xfrm>
            <a:off x="3030727" y="1843707"/>
            <a:ext cx="355258" cy="355258"/>
            <a:chOff x="-48630025" y="3569100"/>
            <a:chExt cx="300100" cy="300100"/>
          </a:xfrm>
        </p:grpSpPr>
        <p:sp>
          <p:nvSpPr>
            <p:cNvPr id="9571" name="Google Shape;9571;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1" name="Google Shape;9581;p63"/>
          <p:cNvGrpSpPr/>
          <p:nvPr/>
        </p:nvGrpSpPr>
        <p:grpSpPr>
          <a:xfrm>
            <a:off x="3031201" y="2281003"/>
            <a:ext cx="354311" cy="353394"/>
            <a:chOff x="-48629225" y="3938500"/>
            <a:chExt cx="299300" cy="298525"/>
          </a:xfrm>
        </p:grpSpPr>
        <p:sp>
          <p:nvSpPr>
            <p:cNvPr id="9582" name="Google Shape;9582;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63"/>
          <p:cNvGrpSpPr/>
          <p:nvPr/>
        </p:nvGrpSpPr>
        <p:grpSpPr>
          <a:xfrm>
            <a:off x="1766604" y="2752344"/>
            <a:ext cx="311458" cy="354341"/>
            <a:chOff x="-46762575" y="3200500"/>
            <a:chExt cx="263100" cy="299325"/>
          </a:xfrm>
        </p:grpSpPr>
        <p:sp>
          <p:nvSpPr>
            <p:cNvPr id="9587" name="Google Shape;9587;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63"/>
          <p:cNvGrpSpPr/>
          <p:nvPr/>
        </p:nvGrpSpPr>
        <p:grpSpPr>
          <a:xfrm>
            <a:off x="1744689" y="3211066"/>
            <a:ext cx="355288" cy="312375"/>
            <a:chOff x="-46779900" y="3588000"/>
            <a:chExt cx="300125" cy="263875"/>
          </a:xfrm>
        </p:grpSpPr>
        <p:sp>
          <p:nvSpPr>
            <p:cNvPr id="9593" name="Google Shape;9593;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63"/>
          <p:cNvGrpSpPr/>
          <p:nvPr/>
        </p:nvGrpSpPr>
        <p:grpSpPr>
          <a:xfrm>
            <a:off x="1745162" y="3625988"/>
            <a:ext cx="354341" cy="353394"/>
            <a:chOff x="-46779100" y="3938500"/>
            <a:chExt cx="299325" cy="298525"/>
          </a:xfrm>
        </p:grpSpPr>
        <p:sp>
          <p:nvSpPr>
            <p:cNvPr id="9598" name="Google Shape;9598;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63"/>
          <p:cNvGrpSpPr/>
          <p:nvPr/>
        </p:nvGrpSpPr>
        <p:grpSpPr>
          <a:xfrm>
            <a:off x="3952900" y="2758855"/>
            <a:ext cx="355258" cy="355288"/>
            <a:chOff x="-44924250" y="3206000"/>
            <a:chExt cx="300100" cy="300125"/>
          </a:xfrm>
        </p:grpSpPr>
        <p:sp>
          <p:nvSpPr>
            <p:cNvPr id="9601" name="Google Shape;9601;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63"/>
          <p:cNvGrpSpPr/>
          <p:nvPr/>
        </p:nvGrpSpPr>
        <p:grpSpPr>
          <a:xfrm>
            <a:off x="1267386" y="1386849"/>
            <a:ext cx="355258" cy="355258"/>
            <a:chOff x="-50134375" y="3183175"/>
            <a:chExt cx="300100" cy="300100"/>
          </a:xfrm>
        </p:grpSpPr>
        <p:sp>
          <p:nvSpPr>
            <p:cNvPr id="9607" name="Google Shape;9607;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63"/>
          <p:cNvGrpSpPr/>
          <p:nvPr/>
        </p:nvGrpSpPr>
        <p:grpSpPr>
          <a:xfrm>
            <a:off x="1267386" y="1822251"/>
            <a:ext cx="355258" cy="355288"/>
            <a:chOff x="-50134375" y="3550975"/>
            <a:chExt cx="300100" cy="300125"/>
          </a:xfrm>
        </p:grpSpPr>
        <p:sp>
          <p:nvSpPr>
            <p:cNvPr id="9618" name="Google Shape;9618;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0" name="Google Shape;9620;p63"/>
          <p:cNvGrpSpPr/>
          <p:nvPr/>
        </p:nvGrpSpPr>
        <p:grpSpPr>
          <a:xfrm>
            <a:off x="1267386" y="2259783"/>
            <a:ext cx="355258" cy="355051"/>
            <a:chOff x="-50134375" y="3920575"/>
            <a:chExt cx="300100" cy="299925"/>
          </a:xfrm>
        </p:grpSpPr>
        <p:sp>
          <p:nvSpPr>
            <p:cNvPr id="9621" name="Google Shape;9621;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4" name="Google Shape;9624;p63"/>
          <p:cNvGrpSpPr/>
          <p:nvPr/>
        </p:nvGrpSpPr>
        <p:grpSpPr>
          <a:xfrm>
            <a:off x="3478110" y="1407358"/>
            <a:ext cx="357123" cy="355258"/>
            <a:chOff x="-48262200" y="3200500"/>
            <a:chExt cx="301675" cy="300100"/>
          </a:xfrm>
        </p:grpSpPr>
        <p:sp>
          <p:nvSpPr>
            <p:cNvPr id="9625" name="Google Shape;9625;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63"/>
          <p:cNvGrpSpPr/>
          <p:nvPr/>
        </p:nvGrpSpPr>
        <p:grpSpPr>
          <a:xfrm>
            <a:off x="3507483" y="1844447"/>
            <a:ext cx="298377" cy="354519"/>
            <a:chOff x="-48233050" y="3569725"/>
            <a:chExt cx="252050" cy="299475"/>
          </a:xfrm>
        </p:grpSpPr>
        <p:sp>
          <p:nvSpPr>
            <p:cNvPr id="9635" name="Google Shape;9635;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63"/>
          <p:cNvGrpSpPr/>
          <p:nvPr/>
        </p:nvGrpSpPr>
        <p:grpSpPr>
          <a:xfrm>
            <a:off x="3531248" y="2278191"/>
            <a:ext cx="250847" cy="358070"/>
            <a:chOff x="-48216525" y="3936125"/>
            <a:chExt cx="211900" cy="302475"/>
          </a:xfrm>
        </p:grpSpPr>
        <p:sp>
          <p:nvSpPr>
            <p:cNvPr id="9639" name="Google Shape;9639;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63"/>
          <p:cNvGrpSpPr/>
          <p:nvPr/>
        </p:nvGrpSpPr>
        <p:grpSpPr>
          <a:xfrm>
            <a:off x="2186966" y="2753261"/>
            <a:ext cx="355258" cy="355288"/>
            <a:chOff x="-46410500" y="3201275"/>
            <a:chExt cx="300100" cy="300125"/>
          </a:xfrm>
        </p:grpSpPr>
        <p:sp>
          <p:nvSpPr>
            <p:cNvPr id="9644" name="Google Shape;9644;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63"/>
          <p:cNvGrpSpPr/>
          <p:nvPr/>
        </p:nvGrpSpPr>
        <p:grpSpPr>
          <a:xfrm>
            <a:off x="2186966" y="3188692"/>
            <a:ext cx="355258" cy="356205"/>
            <a:chOff x="-46409700" y="3569100"/>
            <a:chExt cx="300100" cy="300900"/>
          </a:xfrm>
        </p:grpSpPr>
        <p:sp>
          <p:nvSpPr>
            <p:cNvPr id="9650" name="Google Shape;9650;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63"/>
          <p:cNvGrpSpPr/>
          <p:nvPr/>
        </p:nvGrpSpPr>
        <p:grpSpPr>
          <a:xfrm>
            <a:off x="2174847" y="3624124"/>
            <a:ext cx="379497" cy="358070"/>
            <a:chOff x="-46422300" y="3936925"/>
            <a:chExt cx="320575" cy="302475"/>
          </a:xfrm>
        </p:grpSpPr>
        <p:sp>
          <p:nvSpPr>
            <p:cNvPr id="9656" name="Google Shape;9656;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63"/>
          <p:cNvGrpSpPr/>
          <p:nvPr/>
        </p:nvGrpSpPr>
        <p:grpSpPr>
          <a:xfrm>
            <a:off x="3952426" y="3178452"/>
            <a:ext cx="356205" cy="355258"/>
            <a:chOff x="-44914800" y="3560450"/>
            <a:chExt cx="300900" cy="300100"/>
          </a:xfrm>
        </p:grpSpPr>
        <p:sp>
          <p:nvSpPr>
            <p:cNvPr id="9659" name="Google Shape;9659;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63"/>
          <p:cNvGrpSpPr/>
          <p:nvPr/>
        </p:nvGrpSpPr>
        <p:grpSpPr>
          <a:xfrm>
            <a:off x="1707478" y="1387086"/>
            <a:ext cx="354311" cy="354104"/>
            <a:chOff x="-49764975" y="3183375"/>
            <a:chExt cx="299300" cy="299125"/>
          </a:xfrm>
        </p:grpSpPr>
        <p:sp>
          <p:nvSpPr>
            <p:cNvPr id="9665" name="Google Shape;9665;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63"/>
          <p:cNvGrpSpPr/>
          <p:nvPr/>
        </p:nvGrpSpPr>
        <p:grpSpPr>
          <a:xfrm>
            <a:off x="1707478" y="1822547"/>
            <a:ext cx="354311" cy="355909"/>
            <a:chOff x="-49764975" y="3551225"/>
            <a:chExt cx="299300" cy="300650"/>
          </a:xfrm>
        </p:grpSpPr>
        <p:sp>
          <p:nvSpPr>
            <p:cNvPr id="9675" name="Google Shape;9675;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63"/>
          <p:cNvGrpSpPr/>
          <p:nvPr/>
        </p:nvGrpSpPr>
        <p:grpSpPr>
          <a:xfrm>
            <a:off x="1705140" y="2259310"/>
            <a:ext cx="358987" cy="355525"/>
            <a:chOff x="-49766550" y="3920175"/>
            <a:chExt cx="303250" cy="300325"/>
          </a:xfrm>
        </p:grpSpPr>
        <p:sp>
          <p:nvSpPr>
            <p:cNvPr id="9687" name="Google Shape;9687;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63"/>
          <p:cNvGrpSpPr/>
          <p:nvPr/>
        </p:nvGrpSpPr>
        <p:grpSpPr>
          <a:xfrm>
            <a:off x="3920671" y="1407358"/>
            <a:ext cx="357123" cy="354341"/>
            <a:chOff x="-47892800" y="3200500"/>
            <a:chExt cx="301675" cy="299325"/>
          </a:xfrm>
        </p:grpSpPr>
        <p:sp>
          <p:nvSpPr>
            <p:cNvPr id="9692" name="Google Shape;9692;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63"/>
          <p:cNvGrpSpPr/>
          <p:nvPr/>
        </p:nvGrpSpPr>
        <p:grpSpPr>
          <a:xfrm>
            <a:off x="3984537" y="1843707"/>
            <a:ext cx="229391" cy="355258"/>
            <a:chOff x="-47839250" y="3569100"/>
            <a:chExt cx="193775" cy="300100"/>
          </a:xfrm>
        </p:grpSpPr>
        <p:sp>
          <p:nvSpPr>
            <p:cNvPr id="9699" name="Google Shape;9699;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5" name="Google Shape;9705;p63"/>
          <p:cNvGrpSpPr/>
          <p:nvPr/>
        </p:nvGrpSpPr>
        <p:grpSpPr>
          <a:xfrm>
            <a:off x="3921603" y="2280056"/>
            <a:ext cx="355258" cy="356205"/>
            <a:chOff x="-47892800" y="3937700"/>
            <a:chExt cx="300100" cy="300900"/>
          </a:xfrm>
        </p:grpSpPr>
        <p:sp>
          <p:nvSpPr>
            <p:cNvPr id="9706" name="Google Shape;9706;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63"/>
          <p:cNvGrpSpPr/>
          <p:nvPr/>
        </p:nvGrpSpPr>
        <p:grpSpPr>
          <a:xfrm>
            <a:off x="2626898" y="2773770"/>
            <a:ext cx="355258" cy="311458"/>
            <a:chOff x="-46042675" y="3218600"/>
            <a:chExt cx="300100" cy="263100"/>
          </a:xfrm>
        </p:grpSpPr>
        <p:sp>
          <p:nvSpPr>
            <p:cNvPr id="9715" name="Google Shape;9715;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63"/>
          <p:cNvGrpSpPr/>
          <p:nvPr/>
        </p:nvGrpSpPr>
        <p:grpSpPr>
          <a:xfrm>
            <a:off x="2626898" y="3188219"/>
            <a:ext cx="355258" cy="323118"/>
            <a:chOff x="-46042675" y="3568700"/>
            <a:chExt cx="300100" cy="272950"/>
          </a:xfrm>
        </p:grpSpPr>
        <p:sp>
          <p:nvSpPr>
            <p:cNvPr id="9722" name="Google Shape;9722;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63"/>
          <p:cNvGrpSpPr/>
          <p:nvPr/>
        </p:nvGrpSpPr>
        <p:grpSpPr>
          <a:xfrm>
            <a:off x="2668849" y="3625189"/>
            <a:ext cx="271357" cy="356057"/>
            <a:chOff x="-46007225" y="3937825"/>
            <a:chExt cx="229225" cy="300775"/>
          </a:xfrm>
        </p:grpSpPr>
        <p:sp>
          <p:nvSpPr>
            <p:cNvPr id="9727" name="Google Shape;9727;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63"/>
          <p:cNvGrpSpPr/>
          <p:nvPr/>
        </p:nvGrpSpPr>
        <p:grpSpPr>
          <a:xfrm>
            <a:off x="3974341" y="3615275"/>
            <a:ext cx="312375" cy="357596"/>
            <a:chOff x="-44895900" y="3929450"/>
            <a:chExt cx="263875" cy="302075"/>
          </a:xfrm>
        </p:grpSpPr>
        <p:sp>
          <p:nvSpPr>
            <p:cNvPr id="9738" name="Google Shape;9738;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63"/>
          <p:cNvGrpSpPr/>
          <p:nvPr/>
        </p:nvGrpSpPr>
        <p:grpSpPr>
          <a:xfrm>
            <a:off x="2148160" y="1398036"/>
            <a:ext cx="356205" cy="332885"/>
            <a:chOff x="-49397175" y="3192625"/>
            <a:chExt cx="300900" cy="281200"/>
          </a:xfrm>
        </p:grpSpPr>
        <p:sp>
          <p:nvSpPr>
            <p:cNvPr id="9745" name="Google Shape;9745;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63"/>
          <p:cNvGrpSpPr/>
          <p:nvPr/>
        </p:nvGrpSpPr>
        <p:grpSpPr>
          <a:xfrm>
            <a:off x="2174263" y="1822251"/>
            <a:ext cx="304000" cy="356205"/>
            <a:chOff x="-49375900" y="3550975"/>
            <a:chExt cx="256800" cy="300900"/>
          </a:xfrm>
        </p:grpSpPr>
        <p:sp>
          <p:nvSpPr>
            <p:cNvPr id="9753" name="Google Shape;9753;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63"/>
          <p:cNvGrpSpPr/>
          <p:nvPr/>
        </p:nvGrpSpPr>
        <p:grpSpPr>
          <a:xfrm>
            <a:off x="2169616" y="2259546"/>
            <a:ext cx="313293" cy="356205"/>
            <a:chOff x="-49378250" y="3920375"/>
            <a:chExt cx="264650" cy="300900"/>
          </a:xfrm>
        </p:grpSpPr>
        <p:sp>
          <p:nvSpPr>
            <p:cNvPr id="9765" name="Google Shape;9765;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63"/>
          <p:cNvGrpSpPr/>
          <p:nvPr/>
        </p:nvGrpSpPr>
        <p:grpSpPr>
          <a:xfrm>
            <a:off x="888604" y="2752344"/>
            <a:ext cx="312375" cy="357123"/>
            <a:chOff x="-47505300" y="3200500"/>
            <a:chExt cx="263875" cy="301675"/>
          </a:xfrm>
        </p:grpSpPr>
        <p:sp>
          <p:nvSpPr>
            <p:cNvPr id="9773" name="Google Shape;9773;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6" name="Google Shape;9786;p63"/>
          <p:cNvGrpSpPr/>
          <p:nvPr/>
        </p:nvGrpSpPr>
        <p:grpSpPr>
          <a:xfrm>
            <a:off x="866704" y="3188692"/>
            <a:ext cx="356176" cy="355051"/>
            <a:chOff x="-47524975" y="3569100"/>
            <a:chExt cx="300875" cy="299925"/>
          </a:xfrm>
        </p:grpSpPr>
        <p:sp>
          <p:nvSpPr>
            <p:cNvPr id="9787" name="Google Shape;9787;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63"/>
          <p:cNvGrpSpPr/>
          <p:nvPr/>
        </p:nvGrpSpPr>
        <p:grpSpPr>
          <a:xfrm>
            <a:off x="867162" y="3667954"/>
            <a:ext cx="355258" cy="270410"/>
            <a:chOff x="-47523400" y="3973950"/>
            <a:chExt cx="300100" cy="228425"/>
          </a:xfrm>
        </p:grpSpPr>
        <p:sp>
          <p:nvSpPr>
            <p:cNvPr id="9793" name="Google Shape;9793;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63"/>
          <p:cNvGrpSpPr/>
          <p:nvPr/>
        </p:nvGrpSpPr>
        <p:grpSpPr>
          <a:xfrm>
            <a:off x="3072283" y="2750953"/>
            <a:ext cx="354341" cy="357596"/>
            <a:chOff x="-45673275" y="3199325"/>
            <a:chExt cx="299325" cy="302075"/>
          </a:xfrm>
        </p:grpSpPr>
        <p:sp>
          <p:nvSpPr>
            <p:cNvPr id="9799" name="Google Shape;9799;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63"/>
          <p:cNvGrpSpPr/>
          <p:nvPr/>
        </p:nvGrpSpPr>
        <p:grpSpPr>
          <a:xfrm>
            <a:off x="3071351" y="3209202"/>
            <a:ext cx="356205" cy="314240"/>
            <a:chOff x="-45674075" y="3586425"/>
            <a:chExt cx="300900" cy="265450"/>
          </a:xfrm>
        </p:grpSpPr>
        <p:sp>
          <p:nvSpPr>
            <p:cNvPr id="9803" name="Google Shape;9803;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63"/>
          <p:cNvGrpSpPr/>
          <p:nvPr/>
        </p:nvGrpSpPr>
        <p:grpSpPr>
          <a:xfrm>
            <a:off x="3072283" y="3625041"/>
            <a:ext cx="354341" cy="356205"/>
            <a:chOff x="-45673275" y="3937700"/>
            <a:chExt cx="299325" cy="300900"/>
          </a:xfrm>
        </p:grpSpPr>
        <p:sp>
          <p:nvSpPr>
            <p:cNvPr id="9806" name="Google Shape;9806;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2" name="Google Shape;9812;p63"/>
          <p:cNvGrpSpPr/>
          <p:nvPr/>
        </p:nvGrpSpPr>
        <p:grpSpPr>
          <a:xfrm>
            <a:off x="2186449" y="4117825"/>
            <a:ext cx="356205" cy="356205"/>
            <a:chOff x="-44512325" y="3176075"/>
            <a:chExt cx="300900" cy="300900"/>
          </a:xfrm>
        </p:grpSpPr>
        <p:sp>
          <p:nvSpPr>
            <p:cNvPr id="9813" name="Google Shape;9813;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63"/>
          <p:cNvGrpSpPr/>
          <p:nvPr/>
        </p:nvGrpSpPr>
        <p:grpSpPr>
          <a:xfrm>
            <a:off x="2589789" y="1386849"/>
            <a:ext cx="354341" cy="354341"/>
            <a:chOff x="-49027775" y="3183175"/>
            <a:chExt cx="299325" cy="299325"/>
          </a:xfrm>
        </p:grpSpPr>
        <p:sp>
          <p:nvSpPr>
            <p:cNvPr id="9817" name="Google Shape;9817;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63"/>
          <p:cNvGrpSpPr/>
          <p:nvPr/>
        </p:nvGrpSpPr>
        <p:grpSpPr>
          <a:xfrm>
            <a:off x="2589330" y="1822251"/>
            <a:ext cx="355258" cy="357152"/>
            <a:chOff x="-49027775" y="3550975"/>
            <a:chExt cx="300100" cy="301700"/>
          </a:xfrm>
        </p:grpSpPr>
        <p:sp>
          <p:nvSpPr>
            <p:cNvPr id="9822" name="Google Shape;9822;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63"/>
          <p:cNvGrpSpPr/>
          <p:nvPr/>
        </p:nvGrpSpPr>
        <p:grpSpPr>
          <a:xfrm>
            <a:off x="2587406" y="2259310"/>
            <a:ext cx="359106" cy="355525"/>
            <a:chOff x="-49031025" y="3920175"/>
            <a:chExt cx="303350" cy="300325"/>
          </a:xfrm>
        </p:grpSpPr>
        <p:sp>
          <p:nvSpPr>
            <p:cNvPr id="9833" name="Google Shape;9833;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63"/>
          <p:cNvGrpSpPr/>
          <p:nvPr/>
        </p:nvGrpSpPr>
        <p:grpSpPr>
          <a:xfrm>
            <a:off x="1303511" y="2752344"/>
            <a:ext cx="356176" cy="354341"/>
            <a:chOff x="-47155575" y="3200500"/>
            <a:chExt cx="300875" cy="299325"/>
          </a:xfrm>
        </p:grpSpPr>
        <p:sp>
          <p:nvSpPr>
            <p:cNvPr id="9840" name="Google Shape;9840;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63"/>
          <p:cNvGrpSpPr/>
          <p:nvPr/>
        </p:nvGrpSpPr>
        <p:grpSpPr>
          <a:xfrm>
            <a:off x="1303970" y="3188692"/>
            <a:ext cx="355258" cy="355258"/>
            <a:chOff x="-47154800" y="3569100"/>
            <a:chExt cx="300100" cy="300100"/>
          </a:xfrm>
        </p:grpSpPr>
        <p:sp>
          <p:nvSpPr>
            <p:cNvPr id="9847" name="Google Shape;9847;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63"/>
          <p:cNvGrpSpPr/>
          <p:nvPr/>
        </p:nvGrpSpPr>
        <p:grpSpPr>
          <a:xfrm>
            <a:off x="1304443" y="3626905"/>
            <a:ext cx="354311" cy="353423"/>
            <a:chOff x="-47154000" y="3939275"/>
            <a:chExt cx="299300" cy="298550"/>
          </a:xfrm>
        </p:grpSpPr>
        <p:sp>
          <p:nvSpPr>
            <p:cNvPr id="9854" name="Google Shape;9854;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63"/>
          <p:cNvGrpSpPr/>
          <p:nvPr/>
        </p:nvGrpSpPr>
        <p:grpSpPr>
          <a:xfrm>
            <a:off x="3529733" y="2752344"/>
            <a:ext cx="312375" cy="354341"/>
            <a:chOff x="-45286550" y="3200500"/>
            <a:chExt cx="263875" cy="299325"/>
          </a:xfrm>
        </p:grpSpPr>
        <p:sp>
          <p:nvSpPr>
            <p:cNvPr id="9859" name="Google Shape;9859;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63"/>
          <p:cNvGrpSpPr/>
          <p:nvPr/>
        </p:nvGrpSpPr>
        <p:grpSpPr>
          <a:xfrm>
            <a:off x="3529733" y="3189639"/>
            <a:ext cx="312375" cy="354311"/>
            <a:chOff x="-45286550" y="3569900"/>
            <a:chExt cx="263875" cy="299300"/>
          </a:xfrm>
        </p:grpSpPr>
        <p:sp>
          <p:nvSpPr>
            <p:cNvPr id="9863" name="Google Shape;9863;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63"/>
          <p:cNvGrpSpPr/>
          <p:nvPr/>
        </p:nvGrpSpPr>
        <p:grpSpPr>
          <a:xfrm>
            <a:off x="3540920" y="3625988"/>
            <a:ext cx="290001" cy="355258"/>
            <a:chOff x="-45277900" y="3938500"/>
            <a:chExt cx="244975" cy="300100"/>
          </a:xfrm>
        </p:grpSpPr>
        <p:sp>
          <p:nvSpPr>
            <p:cNvPr id="9870" name="Google Shape;9870;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63"/>
          <p:cNvGrpSpPr/>
          <p:nvPr/>
        </p:nvGrpSpPr>
        <p:grpSpPr>
          <a:xfrm>
            <a:off x="2626869" y="4095090"/>
            <a:ext cx="355258" cy="355258"/>
            <a:chOff x="-44502875" y="3576975"/>
            <a:chExt cx="300100" cy="300100"/>
          </a:xfrm>
        </p:grpSpPr>
        <p:sp>
          <p:nvSpPr>
            <p:cNvPr id="9875" name="Google Shape;9875;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63"/>
          <p:cNvGrpSpPr/>
          <p:nvPr/>
        </p:nvGrpSpPr>
        <p:grpSpPr>
          <a:xfrm>
            <a:off x="4835456" y="1828361"/>
            <a:ext cx="356196" cy="354670"/>
            <a:chOff x="-13946200" y="3647075"/>
            <a:chExt cx="353650" cy="352100"/>
          </a:xfrm>
        </p:grpSpPr>
        <p:sp>
          <p:nvSpPr>
            <p:cNvPr id="9879" name="Google Shape;9879;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63"/>
          <p:cNvGrpSpPr/>
          <p:nvPr/>
        </p:nvGrpSpPr>
        <p:grpSpPr>
          <a:xfrm>
            <a:off x="6618849" y="1387844"/>
            <a:ext cx="357002" cy="354267"/>
            <a:chOff x="-12163025" y="3214275"/>
            <a:chExt cx="354450" cy="351700"/>
          </a:xfrm>
        </p:grpSpPr>
        <p:sp>
          <p:nvSpPr>
            <p:cNvPr id="9886" name="Google Shape;9886;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9" name="Google Shape;9889;p63"/>
          <p:cNvGrpSpPr/>
          <p:nvPr/>
        </p:nvGrpSpPr>
        <p:grpSpPr>
          <a:xfrm>
            <a:off x="6619629" y="1827581"/>
            <a:ext cx="355441" cy="356232"/>
            <a:chOff x="-12160675" y="3647875"/>
            <a:chExt cx="352900" cy="353650"/>
          </a:xfrm>
        </p:grpSpPr>
        <p:sp>
          <p:nvSpPr>
            <p:cNvPr id="9890" name="Google Shape;9890;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63"/>
          <p:cNvGrpSpPr/>
          <p:nvPr/>
        </p:nvGrpSpPr>
        <p:grpSpPr>
          <a:xfrm>
            <a:off x="6630345" y="2272036"/>
            <a:ext cx="354635" cy="356232"/>
            <a:chOff x="-12160675" y="4081850"/>
            <a:chExt cx="352100" cy="353650"/>
          </a:xfrm>
        </p:grpSpPr>
        <p:sp>
          <p:nvSpPr>
            <p:cNvPr id="9898" name="Google Shape;9898;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63"/>
          <p:cNvGrpSpPr/>
          <p:nvPr/>
        </p:nvGrpSpPr>
        <p:grpSpPr>
          <a:xfrm>
            <a:off x="4835311" y="2746480"/>
            <a:ext cx="355416" cy="355652"/>
            <a:chOff x="-10391650" y="3180600"/>
            <a:chExt cx="352875" cy="353075"/>
          </a:xfrm>
        </p:grpSpPr>
        <p:sp>
          <p:nvSpPr>
            <p:cNvPr id="9905" name="Google Shape;9905;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63"/>
          <p:cNvGrpSpPr/>
          <p:nvPr/>
        </p:nvGrpSpPr>
        <p:grpSpPr>
          <a:xfrm>
            <a:off x="4835310" y="3223278"/>
            <a:ext cx="354635" cy="353890"/>
            <a:chOff x="-10390875" y="3616350"/>
            <a:chExt cx="352100" cy="351325"/>
          </a:xfrm>
        </p:grpSpPr>
        <p:sp>
          <p:nvSpPr>
            <p:cNvPr id="9912" name="Google Shape;9912;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63"/>
          <p:cNvGrpSpPr/>
          <p:nvPr/>
        </p:nvGrpSpPr>
        <p:grpSpPr>
          <a:xfrm>
            <a:off x="7502285" y="2747943"/>
            <a:ext cx="312585" cy="354670"/>
            <a:chOff x="-10370400" y="4049550"/>
            <a:chExt cx="310350" cy="352100"/>
          </a:xfrm>
        </p:grpSpPr>
        <p:sp>
          <p:nvSpPr>
            <p:cNvPr id="9916" name="Google Shape;9916;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63"/>
          <p:cNvGrpSpPr/>
          <p:nvPr/>
        </p:nvGrpSpPr>
        <p:grpSpPr>
          <a:xfrm>
            <a:off x="6606541" y="2746884"/>
            <a:ext cx="379236" cy="354847"/>
            <a:chOff x="-8674650" y="3210975"/>
            <a:chExt cx="376525" cy="352275"/>
          </a:xfrm>
        </p:grpSpPr>
        <p:sp>
          <p:nvSpPr>
            <p:cNvPr id="9922" name="Google Shape;9922;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63"/>
          <p:cNvGrpSpPr/>
          <p:nvPr/>
        </p:nvGrpSpPr>
        <p:grpSpPr>
          <a:xfrm>
            <a:off x="5278038" y="1828361"/>
            <a:ext cx="356221" cy="354670"/>
            <a:chOff x="-13512225" y="3647075"/>
            <a:chExt cx="353675" cy="352100"/>
          </a:xfrm>
        </p:grpSpPr>
        <p:sp>
          <p:nvSpPr>
            <p:cNvPr id="9929" name="Google Shape;9929;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63"/>
          <p:cNvGrpSpPr/>
          <p:nvPr/>
        </p:nvGrpSpPr>
        <p:grpSpPr>
          <a:xfrm>
            <a:off x="5288351" y="2272427"/>
            <a:ext cx="356221" cy="355451"/>
            <a:chOff x="-13512225" y="4080275"/>
            <a:chExt cx="353675" cy="352875"/>
          </a:xfrm>
        </p:grpSpPr>
        <p:sp>
          <p:nvSpPr>
            <p:cNvPr id="9940" name="Google Shape;9940;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63"/>
          <p:cNvGrpSpPr/>
          <p:nvPr/>
        </p:nvGrpSpPr>
        <p:grpSpPr>
          <a:xfrm>
            <a:off x="7061431" y="1419788"/>
            <a:ext cx="356196" cy="290379"/>
            <a:chOff x="-11728250" y="3245400"/>
            <a:chExt cx="353650" cy="288275"/>
          </a:xfrm>
        </p:grpSpPr>
        <p:sp>
          <p:nvSpPr>
            <p:cNvPr id="9952" name="Google Shape;9952;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63"/>
          <p:cNvGrpSpPr/>
          <p:nvPr/>
        </p:nvGrpSpPr>
        <p:grpSpPr>
          <a:xfrm>
            <a:off x="7093939" y="2272427"/>
            <a:ext cx="311804" cy="355451"/>
            <a:chOff x="-11703850" y="4081850"/>
            <a:chExt cx="309575" cy="352875"/>
          </a:xfrm>
        </p:grpSpPr>
        <p:sp>
          <p:nvSpPr>
            <p:cNvPr id="9958" name="Google Shape;9958;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63"/>
          <p:cNvGrpSpPr/>
          <p:nvPr/>
        </p:nvGrpSpPr>
        <p:grpSpPr>
          <a:xfrm>
            <a:off x="5282595" y="2746580"/>
            <a:ext cx="357002" cy="355451"/>
            <a:chOff x="-9958475" y="3180025"/>
            <a:chExt cx="354450" cy="352875"/>
          </a:xfrm>
        </p:grpSpPr>
        <p:sp>
          <p:nvSpPr>
            <p:cNvPr id="9967" name="Google Shape;9967;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63"/>
          <p:cNvGrpSpPr/>
          <p:nvPr/>
        </p:nvGrpSpPr>
        <p:grpSpPr>
          <a:xfrm>
            <a:off x="5291722" y="3222561"/>
            <a:ext cx="337966" cy="355325"/>
            <a:chOff x="-9949025" y="3615575"/>
            <a:chExt cx="335550" cy="352750"/>
          </a:xfrm>
        </p:grpSpPr>
        <p:sp>
          <p:nvSpPr>
            <p:cNvPr id="9971" name="Google Shape;9971;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63"/>
          <p:cNvGrpSpPr/>
          <p:nvPr/>
        </p:nvGrpSpPr>
        <p:grpSpPr>
          <a:xfrm>
            <a:off x="7926568" y="2746067"/>
            <a:ext cx="360175" cy="358423"/>
            <a:chOff x="-9961625" y="4048175"/>
            <a:chExt cx="357600" cy="355825"/>
          </a:xfrm>
        </p:grpSpPr>
        <p:sp>
          <p:nvSpPr>
            <p:cNvPr id="9975" name="Google Shape;9975;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63"/>
          <p:cNvGrpSpPr/>
          <p:nvPr/>
        </p:nvGrpSpPr>
        <p:grpSpPr>
          <a:xfrm>
            <a:off x="6613289" y="3221579"/>
            <a:ext cx="364959" cy="357289"/>
            <a:chOff x="-8680950" y="3624225"/>
            <a:chExt cx="362350" cy="354700"/>
          </a:xfrm>
        </p:grpSpPr>
        <p:sp>
          <p:nvSpPr>
            <p:cNvPr id="9982" name="Google Shape;9982;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63"/>
          <p:cNvGrpSpPr/>
          <p:nvPr/>
        </p:nvGrpSpPr>
        <p:grpSpPr>
          <a:xfrm>
            <a:off x="5749533" y="1387239"/>
            <a:ext cx="313365" cy="355476"/>
            <a:chOff x="-13056975" y="3212300"/>
            <a:chExt cx="311125" cy="352900"/>
          </a:xfrm>
        </p:grpSpPr>
        <p:sp>
          <p:nvSpPr>
            <p:cNvPr id="9989" name="Google Shape;9989;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63"/>
          <p:cNvGrpSpPr/>
          <p:nvPr/>
        </p:nvGrpSpPr>
        <p:grpSpPr>
          <a:xfrm>
            <a:off x="5726921" y="1828034"/>
            <a:ext cx="358588" cy="355325"/>
            <a:chOff x="-13077450" y="3647075"/>
            <a:chExt cx="356025" cy="352750"/>
          </a:xfrm>
        </p:grpSpPr>
        <p:sp>
          <p:nvSpPr>
            <p:cNvPr id="9994" name="Google Shape;9994;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7" name="Google Shape;9997;p63"/>
          <p:cNvGrpSpPr/>
          <p:nvPr/>
        </p:nvGrpSpPr>
        <p:grpSpPr>
          <a:xfrm>
            <a:off x="5738027" y="2271633"/>
            <a:ext cx="357002" cy="357037"/>
            <a:chOff x="-13079025" y="4079475"/>
            <a:chExt cx="354450" cy="354450"/>
          </a:xfrm>
        </p:grpSpPr>
        <p:sp>
          <p:nvSpPr>
            <p:cNvPr id="9998" name="Google Shape;9998;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2" name="Google Shape;10002;p63"/>
          <p:cNvGrpSpPr/>
          <p:nvPr/>
        </p:nvGrpSpPr>
        <p:grpSpPr>
          <a:xfrm>
            <a:off x="7511094" y="1387642"/>
            <a:ext cx="356221" cy="354670"/>
            <a:chOff x="-11292700" y="3213875"/>
            <a:chExt cx="353675" cy="352100"/>
          </a:xfrm>
        </p:grpSpPr>
        <p:sp>
          <p:nvSpPr>
            <p:cNvPr id="10003" name="Google Shape;10003;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63"/>
          <p:cNvGrpSpPr/>
          <p:nvPr/>
        </p:nvGrpSpPr>
        <p:grpSpPr>
          <a:xfrm>
            <a:off x="7505152" y="1827581"/>
            <a:ext cx="368106" cy="356232"/>
            <a:chOff x="-11299000" y="3647875"/>
            <a:chExt cx="365475" cy="353650"/>
          </a:xfrm>
        </p:grpSpPr>
        <p:sp>
          <p:nvSpPr>
            <p:cNvPr id="10011" name="Google Shape;10011;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63"/>
          <p:cNvGrpSpPr/>
          <p:nvPr/>
        </p:nvGrpSpPr>
        <p:grpSpPr>
          <a:xfrm>
            <a:off x="7520614" y="2283532"/>
            <a:ext cx="357808" cy="333240"/>
            <a:chOff x="-11295075" y="4092875"/>
            <a:chExt cx="355250" cy="330825"/>
          </a:xfrm>
        </p:grpSpPr>
        <p:sp>
          <p:nvSpPr>
            <p:cNvPr id="10018" name="Google Shape;10018;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63"/>
          <p:cNvGrpSpPr/>
          <p:nvPr/>
        </p:nvGrpSpPr>
        <p:grpSpPr>
          <a:xfrm>
            <a:off x="5746214" y="2746580"/>
            <a:ext cx="312585" cy="355451"/>
            <a:chOff x="-9500075" y="3180800"/>
            <a:chExt cx="310350" cy="352875"/>
          </a:xfrm>
        </p:grpSpPr>
        <p:sp>
          <p:nvSpPr>
            <p:cNvPr id="10024" name="Google Shape;10024;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3" name="Google Shape;10033;p63"/>
          <p:cNvGrpSpPr/>
          <p:nvPr/>
        </p:nvGrpSpPr>
        <p:grpSpPr>
          <a:xfrm>
            <a:off x="5724005" y="3222095"/>
            <a:ext cx="356221" cy="356257"/>
            <a:chOff x="-9523700" y="3614000"/>
            <a:chExt cx="353675" cy="353675"/>
          </a:xfrm>
        </p:grpSpPr>
        <p:sp>
          <p:nvSpPr>
            <p:cNvPr id="10034" name="Google Shape;10034;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63"/>
          <p:cNvGrpSpPr/>
          <p:nvPr/>
        </p:nvGrpSpPr>
        <p:grpSpPr>
          <a:xfrm>
            <a:off x="7508956" y="3244737"/>
            <a:ext cx="356221" cy="354670"/>
            <a:chOff x="-9523700" y="4049550"/>
            <a:chExt cx="353675" cy="352100"/>
          </a:xfrm>
        </p:grpSpPr>
        <p:sp>
          <p:nvSpPr>
            <p:cNvPr id="10044" name="Google Shape;10044;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63"/>
          <p:cNvGrpSpPr/>
          <p:nvPr/>
        </p:nvGrpSpPr>
        <p:grpSpPr>
          <a:xfrm>
            <a:off x="7065071" y="3244710"/>
            <a:ext cx="357002" cy="311029"/>
            <a:chOff x="-8209150" y="3659675"/>
            <a:chExt cx="354450" cy="308775"/>
          </a:xfrm>
        </p:grpSpPr>
        <p:sp>
          <p:nvSpPr>
            <p:cNvPr id="10052" name="Google Shape;10052;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63"/>
          <p:cNvGrpSpPr/>
          <p:nvPr/>
        </p:nvGrpSpPr>
        <p:grpSpPr>
          <a:xfrm>
            <a:off x="6178632" y="2273623"/>
            <a:ext cx="356221" cy="353059"/>
            <a:chOff x="-12643475" y="4081850"/>
            <a:chExt cx="353675" cy="350500"/>
          </a:xfrm>
        </p:grpSpPr>
        <p:sp>
          <p:nvSpPr>
            <p:cNvPr id="10059" name="Google Shape;10059;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3" name="Google Shape;10063;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4" name="Google Shape;10064;p63"/>
          <p:cNvGrpSpPr/>
          <p:nvPr/>
        </p:nvGrpSpPr>
        <p:grpSpPr>
          <a:xfrm>
            <a:off x="7961232" y="2283532"/>
            <a:ext cx="356221" cy="333240"/>
            <a:chOff x="-10858725" y="4092875"/>
            <a:chExt cx="353675" cy="330825"/>
          </a:xfrm>
        </p:grpSpPr>
        <p:sp>
          <p:nvSpPr>
            <p:cNvPr id="10065" name="Google Shape;10065;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63"/>
          <p:cNvGrpSpPr/>
          <p:nvPr/>
        </p:nvGrpSpPr>
        <p:grpSpPr>
          <a:xfrm>
            <a:off x="6219755" y="3222498"/>
            <a:ext cx="252278" cy="355451"/>
            <a:chOff x="-9039300" y="3614000"/>
            <a:chExt cx="250475" cy="352875"/>
          </a:xfrm>
        </p:grpSpPr>
        <p:sp>
          <p:nvSpPr>
            <p:cNvPr id="10072" name="Google Shape;10072;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63"/>
          <p:cNvGrpSpPr/>
          <p:nvPr/>
        </p:nvGrpSpPr>
        <p:grpSpPr>
          <a:xfrm>
            <a:off x="7951721" y="3244737"/>
            <a:ext cx="354635" cy="354670"/>
            <a:chOff x="-9088150" y="4049550"/>
            <a:chExt cx="352100" cy="352100"/>
          </a:xfrm>
        </p:grpSpPr>
        <p:sp>
          <p:nvSpPr>
            <p:cNvPr id="10075" name="Google Shape;10075;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63"/>
          <p:cNvGrpSpPr/>
          <p:nvPr/>
        </p:nvGrpSpPr>
        <p:grpSpPr>
          <a:xfrm>
            <a:off x="7086085" y="2746970"/>
            <a:ext cx="315757" cy="354670"/>
            <a:chOff x="-8191825" y="3174500"/>
            <a:chExt cx="313500" cy="352100"/>
          </a:xfrm>
        </p:grpSpPr>
        <p:sp>
          <p:nvSpPr>
            <p:cNvPr id="10082" name="Google Shape;10082;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63"/>
          <p:cNvGrpSpPr/>
          <p:nvPr/>
        </p:nvGrpSpPr>
        <p:grpSpPr>
          <a:xfrm>
            <a:off x="4835443" y="1387491"/>
            <a:ext cx="356221" cy="354973"/>
            <a:chOff x="-13947000" y="3212800"/>
            <a:chExt cx="353675" cy="352400"/>
          </a:xfrm>
        </p:grpSpPr>
        <p:sp>
          <p:nvSpPr>
            <p:cNvPr id="10086" name="Google Shape;10086;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8" name="Google Shape;10088;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9" name="Google Shape;10089;p63"/>
          <p:cNvGrpSpPr/>
          <p:nvPr/>
        </p:nvGrpSpPr>
        <p:grpSpPr>
          <a:xfrm>
            <a:off x="5278038" y="1386849"/>
            <a:ext cx="356221" cy="356257"/>
            <a:chOff x="-13512225" y="3211525"/>
            <a:chExt cx="353675" cy="353675"/>
          </a:xfrm>
        </p:grpSpPr>
        <p:sp>
          <p:nvSpPr>
            <p:cNvPr id="10090" name="Google Shape;10090;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63"/>
          <p:cNvGrpSpPr/>
          <p:nvPr/>
        </p:nvGrpSpPr>
        <p:grpSpPr>
          <a:xfrm>
            <a:off x="6168320" y="1387239"/>
            <a:ext cx="356221" cy="355476"/>
            <a:chOff x="-12643475" y="3212300"/>
            <a:chExt cx="353675" cy="352900"/>
          </a:xfrm>
        </p:grpSpPr>
        <p:sp>
          <p:nvSpPr>
            <p:cNvPr id="10096" name="Google Shape;10096;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63"/>
          <p:cNvGrpSpPr/>
          <p:nvPr/>
        </p:nvGrpSpPr>
        <p:grpSpPr>
          <a:xfrm>
            <a:off x="6168320" y="1839013"/>
            <a:ext cx="356221" cy="333366"/>
            <a:chOff x="-12643475" y="3657325"/>
            <a:chExt cx="353675" cy="330950"/>
          </a:xfrm>
        </p:grpSpPr>
        <p:sp>
          <p:nvSpPr>
            <p:cNvPr id="10106" name="Google Shape;10106;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2" name="Google Shape;10112;p63"/>
          <p:cNvGrpSpPr/>
          <p:nvPr/>
        </p:nvGrpSpPr>
        <p:grpSpPr>
          <a:xfrm>
            <a:off x="7951322" y="1387642"/>
            <a:ext cx="355416" cy="354670"/>
            <a:chOff x="-10857925" y="3213875"/>
            <a:chExt cx="352875" cy="352100"/>
          </a:xfrm>
        </p:grpSpPr>
        <p:sp>
          <p:nvSpPr>
            <p:cNvPr id="10113" name="Google Shape;10113;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63"/>
          <p:cNvGrpSpPr/>
          <p:nvPr/>
        </p:nvGrpSpPr>
        <p:grpSpPr>
          <a:xfrm>
            <a:off x="6168237" y="2747071"/>
            <a:ext cx="356096" cy="354469"/>
            <a:chOff x="-9089725" y="3180200"/>
            <a:chExt cx="353550" cy="351900"/>
          </a:xfrm>
        </p:grpSpPr>
        <p:sp>
          <p:nvSpPr>
            <p:cNvPr id="10124" name="Google Shape;10124;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63"/>
          <p:cNvGrpSpPr/>
          <p:nvPr/>
        </p:nvGrpSpPr>
        <p:grpSpPr>
          <a:xfrm>
            <a:off x="7060235" y="1826875"/>
            <a:ext cx="358588" cy="357642"/>
            <a:chOff x="7083760" y="1971660"/>
            <a:chExt cx="358588" cy="357642"/>
          </a:xfrm>
        </p:grpSpPr>
        <p:sp>
          <p:nvSpPr>
            <p:cNvPr id="10127" name="Google Shape;10127;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9" name="Google Shape;10139;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140" name="Google Shape;10140;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44"/>
        <p:cNvGrpSpPr/>
        <p:nvPr/>
      </p:nvGrpSpPr>
      <p:grpSpPr>
        <a:xfrm>
          <a:off x="0" y="0"/>
          <a:ext cx="0" cy="0"/>
          <a:chOff x="0" y="0"/>
          <a:chExt cx="0" cy="0"/>
        </a:xfrm>
      </p:grpSpPr>
      <p:sp>
        <p:nvSpPr>
          <p:cNvPr id="10145" name="Google Shape;10145;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6" name="Google Shape;10146;p64"/>
          <p:cNvGrpSpPr/>
          <p:nvPr/>
        </p:nvGrpSpPr>
        <p:grpSpPr>
          <a:xfrm>
            <a:off x="719610" y="2243507"/>
            <a:ext cx="452798" cy="449473"/>
            <a:chOff x="-21322300" y="3693325"/>
            <a:chExt cx="306400" cy="304150"/>
          </a:xfrm>
        </p:grpSpPr>
        <p:sp>
          <p:nvSpPr>
            <p:cNvPr id="10147" name="Google Shape;10147;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64"/>
          <p:cNvGrpSpPr/>
          <p:nvPr/>
        </p:nvGrpSpPr>
        <p:grpSpPr>
          <a:xfrm>
            <a:off x="719019" y="2810244"/>
            <a:ext cx="453980" cy="422540"/>
            <a:chOff x="-21322300" y="4077125"/>
            <a:chExt cx="307200" cy="285925"/>
          </a:xfrm>
        </p:grpSpPr>
        <p:sp>
          <p:nvSpPr>
            <p:cNvPr id="10152" name="Google Shape;10152;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4" name="Google Shape;10164;p64"/>
          <p:cNvGrpSpPr/>
          <p:nvPr/>
        </p:nvGrpSpPr>
        <p:grpSpPr>
          <a:xfrm>
            <a:off x="3496195" y="1689128"/>
            <a:ext cx="451653" cy="450212"/>
            <a:chOff x="-19394200" y="3333800"/>
            <a:chExt cx="305625" cy="304650"/>
          </a:xfrm>
        </p:grpSpPr>
        <p:sp>
          <p:nvSpPr>
            <p:cNvPr id="10165" name="Google Shape;10165;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64"/>
          <p:cNvGrpSpPr/>
          <p:nvPr/>
        </p:nvGrpSpPr>
        <p:grpSpPr>
          <a:xfrm>
            <a:off x="3495032" y="2243580"/>
            <a:ext cx="453980" cy="449325"/>
            <a:chOff x="-19396575" y="3708500"/>
            <a:chExt cx="307200" cy="304050"/>
          </a:xfrm>
        </p:grpSpPr>
        <p:sp>
          <p:nvSpPr>
            <p:cNvPr id="10175" name="Google Shape;10175;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8" name="Google Shape;10178;p64"/>
          <p:cNvGrpSpPr/>
          <p:nvPr/>
        </p:nvGrpSpPr>
        <p:grpSpPr>
          <a:xfrm>
            <a:off x="3489212" y="2796461"/>
            <a:ext cx="465618" cy="450101"/>
            <a:chOff x="-19394200" y="4084200"/>
            <a:chExt cx="315075" cy="304575"/>
          </a:xfrm>
        </p:grpSpPr>
        <p:sp>
          <p:nvSpPr>
            <p:cNvPr id="10179" name="Google Shape;10179;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64"/>
          <p:cNvGrpSpPr/>
          <p:nvPr/>
        </p:nvGrpSpPr>
        <p:grpSpPr>
          <a:xfrm>
            <a:off x="6294923" y="1689001"/>
            <a:ext cx="400447" cy="450470"/>
            <a:chOff x="-17526750" y="3309200"/>
            <a:chExt cx="270975" cy="304825"/>
          </a:xfrm>
        </p:grpSpPr>
        <p:sp>
          <p:nvSpPr>
            <p:cNvPr id="10186" name="Google Shape;10186;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64"/>
          <p:cNvGrpSpPr/>
          <p:nvPr/>
        </p:nvGrpSpPr>
        <p:grpSpPr>
          <a:xfrm>
            <a:off x="6271075" y="2244173"/>
            <a:ext cx="448143" cy="448143"/>
            <a:chOff x="-17542500" y="3684100"/>
            <a:chExt cx="303250" cy="303250"/>
          </a:xfrm>
        </p:grpSpPr>
        <p:sp>
          <p:nvSpPr>
            <p:cNvPr id="10192" name="Google Shape;10192;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64"/>
          <p:cNvGrpSpPr/>
          <p:nvPr/>
        </p:nvGrpSpPr>
        <p:grpSpPr>
          <a:xfrm>
            <a:off x="6270484" y="2810817"/>
            <a:ext cx="449325" cy="421395"/>
            <a:chOff x="-17542500" y="4068450"/>
            <a:chExt cx="304050" cy="285150"/>
          </a:xfrm>
        </p:grpSpPr>
        <p:sp>
          <p:nvSpPr>
            <p:cNvPr id="10200" name="Google Shape;10200;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64"/>
          <p:cNvGrpSpPr/>
          <p:nvPr/>
        </p:nvGrpSpPr>
        <p:grpSpPr>
          <a:xfrm>
            <a:off x="3500906" y="3342211"/>
            <a:ext cx="343404" cy="449325"/>
            <a:chOff x="-15652200" y="3335975"/>
            <a:chExt cx="232375" cy="304050"/>
          </a:xfrm>
        </p:grpSpPr>
        <p:sp>
          <p:nvSpPr>
            <p:cNvPr id="10207" name="Google Shape;10207;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64"/>
          <p:cNvGrpSpPr/>
          <p:nvPr/>
        </p:nvGrpSpPr>
        <p:grpSpPr>
          <a:xfrm>
            <a:off x="1274819" y="2243729"/>
            <a:ext cx="449325" cy="449030"/>
            <a:chOff x="-20945825" y="3692175"/>
            <a:chExt cx="304050" cy="303850"/>
          </a:xfrm>
        </p:grpSpPr>
        <p:sp>
          <p:nvSpPr>
            <p:cNvPr id="10217" name="Google Shape;10217;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64"/>
          <p:cNvGrpSpPr/>
          <p:nvPr/>
        </p:nvGrpSpPr>
        <p:grpSpPr>
          <a:xfrm>
            <a:off x="4081644" y="1689848"/>
            <a:ext cx="372516" cy="448771"/>
            <a:chOff x="-18994100" y="3334775"/>
            <a:chExt cx="252075" cy="303675"/>
          </a:xfrm>
        </p:grpSpPr>
        <p:sp>
          <p:nvSpPr>
            <p:cNvPr id="10222" name="Google Shape;10222;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6" name="Google Shape;10226;p64"/>
          <p:cNvGrpSpPr/>
          <p:nvPr/>
        </p:nvGrpSpPr>
        <p:grpSpPr>
          <a:xfrm>
            <a:off x="4096200" y="2244743"/>
            <a:ext cx="343404" cy="446998"/>
            <a:chOff x="-18983850" y="3710075"/>
            <a:chExt cx="232375" cy="302475"/>
          </a:xfrm>
        </p:grpSpPr>
        <p:sp>
          <p:nvSpPr>
            <p:cNvPr id="10227" name="Google Shape;10227;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1" name="Google Shape;10231;p64"/>
          <p:cNvGrpSpPr/>
          <p:nvPr/>
        </p:nvGrpSpPr>
        <p:grpSpPr>
          <a:xfrm>
            <a:off x="1274247" y="1689573"/>
            <a:ext cx="450470" cy="449325"/>
            <a:chOff x="-20946600" y="3317850"/>
            <a:chExt cx="304825" cy="304050"/>
          </a:xfrm>
        </p:grpSpPr>
        <p:sp>
          <p:nvSpPr>
            <p:cNvPr id="10232" name="Google Shape;10232;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64"/>
          <p:cNvGrpSpPr/>
          <p:nvPr/>
        </p:nvGrpSpPr>
        <p:grpSpPr>
          <a:xfrm>
            <a:off x="1300422" y="2797442"/>
            <a:ext cx="398119" cy="448143"/>
            <a:chOff x="-20930075" y="4066100"/>
            <a:chExt cx="269400" cy="303250"/>
          </a:xfrm>
        </p:grpSpPr>
        <p:sp>
          <p:nvSpPr>
            <p:cNvPr id="10236" name="Google Shape;10236;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8" name="Google Shape;10238;p64"/>
          <p:cNvGrpSpPr/>
          <p:nvPr/>
        </p:nvGrpSpPr>
        <p:grpSpPr>
          <a:xfrm>
            <a:off x="4042667" y="2797422"/>
            <a:ext cx="450470" cy="448180"/>
            <a:chOff x="-19020075" y="4084200"/>
            <a:chExt cx="304825" cy="303275"/>
          </a:xfrm>
        </p:grpSpPr>
        <p:sp>
          <p:nvSpPr>
            <p:cNvPr id="10239" name="Google Shape;10239;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8" name="Google Shape;10248;p64"/>
          <p:cNvGrpSpPr/>
          <p:nvPr/>
        </p:nvGrpSpPr>
        <p:grpSpPr>
          <a:xfrm>
            <a:off x="6859931" y="1689001"/>
            <a:ext cx="396937" cy="450470"/>
            <a:chOff x="-17149475" y="3309200"/>
            <a:chExt cx="268600" cy="304825"/>
          </a:xfrm>
        </p:grpSpPr>
        <p:sp>
          <p:nvSpPr>
            <p:cNvPr id="10249" name="Google Shape;10249;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64"/>
          <p:cNvGrpSpPr/>
          <p:nvPr/>
        </p:nvGrpSpPr>
        <p:grpSpPr>
          <a:xfrm>
            <a:off x="6833737" y="2258120"/>
            <a:ext cx="449325" cy="420249"/>
            <a:chOff x="-17168375" y="3692750"/>
            <a:chExt cx="304050" cy="284375"/>
          </a:xfrm>
        </p:grpSpPr>
        <p:sp>
          <p:nvSpPr>
            <p:cNvPr id="10252" name="Google Shape;10252;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64"/>
          <p:cNvGrpSpPr/>
          <p:nvPr/>
        </p:nvGrpSpPr>
        <p:grpSpPr>
          <a:xfrm>
            <a:off x="6830246" y="2796852"/>
            <a:ext cx="456308" cy="449325"/>
            <a:chOff x="-17170750" y="4058800"/>
            <a:chExt cx="308775" cy="304050"/>
          </a:xfrm>
        </p:grpSpPr>
        <p:sp>
          <p:nvSpPr>
            <p:cNvPr id="10260" name="Google Shape;10260;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64"/>
          <p:cNvGrpSpPr/>
          <p:nvPr/>
        </p:nvGrpSpPr>
        <p:grpSpPr>
          <a:xfrm>
            <a:off x="5692143" y="3343358"/>
            <a:ext cx="450470" cy="446998"/>
            <a:chOff x="-15688425" y="3707725"/>
            <a:chExt cx="304825" cy="302475"/>
          </a:xfrm>
        </p:grpSpPr>
        <p:sp>
          <p:nvSpPr>
            <p:cNvPr id="10278" name="Google Shape;10278;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4" name="Google Shape;10284;p64"/>
          <p:cNvGrpSpPr/>
          <p:nvPr/>
        </p:nvGrpSpPr>
        <p:grpSpPr>
          <a:xfrm>
            <a:off x="1836300" y="1690441"/>
            <a:ext cx="451653" cy="447589"/>
            <a:chOff x="-20572500" y="3319025"/>
            <a:chExt cx="305625" cy="302875"/>
          </a:xfrm>
        </p:grpSpPr>
        <p:sp>
          <p:nvSpPr>
            <p:cNvPr id="10285" name="Google Shape;10285;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64"/>
          <p:cNvGrpSpPr/>
          <p:nvPr/>
        </p:nvGrpSpPr>
        <p:grpSpPr>
          <a:xfrm>
            <a:off x="1837463" y="2305410"/>
            <a:ext cx="449325" cy="325670"/>
            <a:chOff x="-20571700" y="3722875"/>
            <a:chExt cx="304050" cy="220375"/>
          </a:xfrm>
        </p:grpSpPr>
        <p:sp>
          <p:nvSpPr>
            <p:cNvPr id="10288" name="Google Shape;10288;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64"/>
          <p:cNvGrpSpPr/>
          <p:nvPr/>
        </p:nvGrpSpPr>
        <p:grpSpPr>
          <a:xfrm>
            <a:off x="1836891" y="2796278"/>
            <a:ext cx="450470" cy="450470"/>
            <a:chOff x="-20571700" y="4066875"/>
            <a:chExt cx="304825" cy="304825"/>
          </a:xfrm>
        </p:grpSpPr>
        <p:sp>
          <p:nvSpPr>
            <p:cNvPr id="10296" name="Google Shape;10296;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64"/>
          <p:cNvGrpSpPr/>
          <p:nvPr/>
        </p:nvGrpSpPr>
        <p:grpSpPr>
          <a:xfrm>
            <a:off x="4603593" y="1688259"/>
            <a:ext cx="453980" cy="451948"/>
            <a:chOff x="-18645175" y="3334200"/>
            <a:chExt cx="307200" cy="305825"/>
          </a:xfrm>
        </p:grpSpPr>
        <p:sp>
          <p:nvSpPr>
            <p:cNvPr id="10303" name="Google Shape;10303;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8" name="Google Shape;10308;p64"/>
          <p:cNvGrpSpPr/>
          <p:nvPr/>
        </p:nvGrpSpPr>
        <p:grpSpPr>
          <a:xfrm>
            <a:off x="4604184" y="2242989"/>
            <a:ext cx="452798" cy="450507"/>
            <a:chOff x="-18645175" y="3708500"/>
            <a:chExt cx="306400" cy="304850"/>
          </a:xfrm>
        </p:grpSpPr>
        <p:sp>
          <p:nvSpPr>
            <p:cNvPr id="10309" name="Google Shape;10309;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64"/>
          <p:cNvGrpSpPr/>
          <p:nvPr/>
        </p:nvGrpSpPr>
        <p:grpSpPr>
          <a:xfrm>
            <a:off x="4601857" y="2795630"/>
            <a:ext cx="457453" cy="451763"/>
            <a:chOff x="-18647525" y="4082625"/>
            <a:chExt cx="309550" cy="305700"/>
          </a:xfrm>
        </p:grpSpPr>
        <p:sp>
          <p:nvSpPr>
            <p:cNvPr id="10317" name="Google Shape;10317;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1" name="Google Shape;10321;p64"/>
          <p:cNvGrpSpPr/>
          <p:nvPr/>
        </p:nvGrpSpPr>
        <p:grpSpPr>
          <a:xfrm>
            <a:off x="7412241" y="1689592"/>
            <a:ext cx="395755" cy="449288"/>
            <a:chOff x="-16775350" y="3309200"/>
            <a:chExt cx="267800" cy="304025"/>
          </a:xfrm>
        </p:grpSpPr>
        <p:sp>
          <p:nvSpPr>
            <p:cNvPr id="10322" name="Google Shape;10322;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5" name="Google Shape;10325;p64"/>
          <p:cNvGrpSpPr/>
          <p:nvPr/>
        </p:nvGrpSpPr>
        <p:grpSpPr>
          <a:xfrm>
            <a:off x="7412241" y="2241827"/>
            <a:ext cx="395755" cy="452835"/>
            <a:chOff x="-16775350" y="3683300"/>
            <a:chExt cx="267800" cy="306425"/>
          </a:xfrm>
        </p:grpSpPr>
        <p:sp>
          <p:nvSpPr>
            <p:cNvPr id="10326" name="Google Shape;10326;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64"/>
          <p:cNvGrpSpPr/>
          <p:nvPr/>
        </p:nvGrpSpPr>
        <p:grpSpPr>
          <a:xfrm>
            <a:off x="7384292" y="2796870"/>
            <a:ext cx="451653" cy="449288"/>
            <a:chOff x="-16794250" y="4058225"/>
            <a:chExt cx="305625" cy="304025"/>
          </a:xfrm>
        </p:grpSpPr>
        <p:sp>
          <p:nvSpPr>
            <p:cNvPr id="10330" name="Google Shape;10330;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9" name="Google Shape;10339;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0" name="Google Shape;10340;p64"/>
          <p:cNvGrpSpPr/>
          <p:nvPr/>
        </p:nvGrpSpPr>
        <p:grpSpPr>
          <a:xfrm>
            <a:off x="2385709" y="1689573"/>
            <a:ext cx="457453" cy="449325"/>
            <a:chOff x="-20199150" y="3317850"/>
            <a:chExt cx="309550" cy="304050"/>
          </a:xfrm>
        </p:grpSpPr>
        <p:sp>
          <p:nvSpPr>
            <p:cNvPr id="10341" name="Google Shape;10341;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8" name="Google Shape;10348;p64"/>
          <p:cNvGrpSpPr/>
          <p:nvPr/>
        </p:nvGrpSpPr>
        <p:grpSpPr>
          <a:xfrm>
            <a:off x="2388036" y="2242861"/>
            <a:ext cx="452798" cy="450766"/>
            <a:chOff x="-20199150" y="3693150"/>
            <a:chExt cx="306400" cy="305025"/>
          </a:xfrm>
        </p:grpSpPr>
        <p:sp>
          <p:nvSpPr>
            <p:cNvPr id="10349" name="Google Shape;10349;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64"/>
          <p:cNvGrpSpPr/>
          <p:nvPr/>
        </p:nvGrpSpPr>
        <p:grpSpPr>
          <a:xfrm>
            <a:off x="2388609" y="2795687"/>
            <a:ext cx="451653" cy="451653"/>
            <a:chOff x="-20197575" y="4066875"/>
            <a:chExt cx="305625" cy="305625"/>
          </a:xfrm>
        </p:grpSpPr>
        <p:sp>
          <p:nvSpPr>
            <p:cNvPr id="10356" name="Google Shape;10356;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64"/>
          <p:cNvGrpSpPr/>
          <p:nvPr/>
        </p:nvGrpSpPr>
        <p:grpSpPr>
          <a:xfrm>
            <a:off x="5170827" y="1687520"/>
            <a:ext cx="449325" cy="453426"/>
            <a:chOff x="-18271050" y="3333200"/>
            <a:chExt cx="304050" cy="306825"/>
          </a:xfrm>
        </p:grpSpPr>
        <p:sp>
          <p:nvSpPr>
            <p:cNvPr id="10365" name="Google Shape;10365;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0" name="Google Shape;10370;p64"/>
          <p:cNvGrpSpPr/>
          <p:nvPr/>
        </p:nvGrpSpPr>
        <p:grpSpPr>
          <a:xfrm>
            <a:off x="5171399" y="2244171"/>
            <a:ext cx="448180" cy="448143"/>
            <a:chOff x="-18270275" y="3710875"/>
            <a:chExt cx="303275" cy="303250"/>
          </a:xfrm>
        </p:grpSpPr>
        <p:sp>
          <p:nvSpPr>
            <p:cNvPr id="10371" name="Google Shape;10371;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64"/>
          <p:cNvGrpSpPr/>
          <p:nvPr/>
        </p:nvGrpSpPr>
        <p:grpSpPr>
          <a:xfrm>
            <a:off x="5224951" y="2797422"/>
            <a:ext cx="341076" cy="448180"/>
            <a:chOff x="-18234025" y="4084200"/>
            <a:chExt cx="230800" cy="303275"/>
          </a:xfrm>
        </p:grpSpPr>
        <p:sp>
          <p:nvSpPr>
            <p:cNvPr id="10378" name="Google Shape;10378;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1" name="Google Shape;10381;p64"/>
          <p:cNvGrpSpPr/>
          <p:nvPr/>
        </p:nvGrpSpPr>
        <p:grpSpPr>
          <a:xfrm>
            <a:off x="2337506" y="3341641"/>
            <a:ext cx="449325" cy="450470"/>
            <a:chOff x="-16419350" y="3308400"/>
            <a:chExt cx="304050" cy="304825"/>
          </a:xfrm>
        </p:grpSpPr>
        <p:sp>
          <p:nvSpPr>
            <p:cNvPr id="10382" name="Google Shape;10382;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9" name="Google Shape;10389;p64"/>
          <p:cNvGrpSpPr/>
          <p:nvPr/>
        </p:nvGrpSpPr>
        <p:grpSpPr>
          <a:xfrm>
            <a:off x="4609062" y="3340423"/>
            <a:ext cx="395755" cy="452872"/>
            <a:chOff x="-16401225" y="3683275"/>
            <a:chExt cx="267800" cy="306450"/>
          </a:xfrm>
        </p:grpSpPr>
        <p:sp>
          <p:nvSpPr>
            <p:cNvPr id="10390" name="Google Shape;10390;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64"/>
          <p:cNvGrpSpPr/>
          <p:nvPr/>
        </p:nvGrpSpPr>
        <p:grpSpPr>
          <a:xfrm>
            <a:off x="7974511" y="2797062"/>
            <a:ext cx="450470" cy="448180"/>
            <a:chOff x="-16419350" y="4058200"/>
            <a:chExt cx="304825" cy="303275"/>
          </a:xfrm>
        </p:grpSpPr>
        <p:sp>
          <p:nvSpPr>
            <p:cNvPr id="10398" name="Google Shape;10398;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64"/>
          <p:cNvGrpSpPr/>
          <p:nvPr/>
        </p:nvGrpSpPr>
        <p:grpSpPr>
          <a:xfrm>
            <a:off x="4001398" y="3343080"/>
            <a:ext cx="450507" cy="447589"/>
            <a:chOff x="-15296200" y="3326900"/>
            <a:chExt cx="304850" cy="302875"/>
          </a:xfrm>
        </p:grpSpPr>
        <p:sp>
          <p:nvSpPr>
            <p:cNvPr id="10406" name="Google Shape;10406;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1" name="Google Shape;10411;p64"/>
          <p:cNvGrpSpPr/>
          <p:nvPr/>
        </p:nvGrpSpPr>
        <p:grpSpPr>
          <a:xfrm>
            <a:off x="2917051" y="1706881"/>
            <a:ext cx="486566" cy="414708"/>
            <a:chOff x="-19835275" y="3330250"/>
            <a:chExt cx="329250" cy="280625"/>
          </a:xfrm>
        </p:grpSpPr>
        <p:sp>
          <p:nvSpPr>
            <p:cNvPr id="10412" name="Google Shape;10412;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64"/>
          <p:cNvGrpSpPr/>
          <p:nvPr/>
        </p:nvGrpSpPr>
        <p:grpSpPr>
          <a:xfrm>
            <a:off x="2935080" y="2243470"/>
            <a:ext cx="450507" cy="449547"/>
            <a:chOff x="-19822675" y="3692750"/>
            <a:chExt cx="304850" cy="304200"/>
          </a:xfrm>
        </p:grpSpPr>
        <p:sp>
          <p:nvSpPr>
            <p:cNvPr id="10416" name="Google Shape;10416;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64"/>
          <p:cNvGrpSpPr/>
          <p:nvPr/>
        </p:nvGrpSpPr>
        <p:grpSpPr>
          <a:xfrm>
            <a:off x="2935672" y="2796278"/>
            <a:ext cx="449325" cy="450470"/>
            <a:chOff x="-19822675" y="4066875"/>
            <a:chExt cx="304050" cy="304825"/>
          </a:xfrm>
        </p:grpSpPr>
        <p:sp>
          <p:nvSpPr>
            <p:cNvPr id="10422" name="Google Shape;10422;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64"/>
          <p:cNvGrpSpPr/>
          <p:nvPr/>
        </p:nvGrpSpPr>
        <p:grpSpPr>
          <a:xfrm>
            <a:off x="5744740" y="1689571"/>
            <a:ext cx="399302" cy="449325"/>
            <a:chOff x="-17878825" y="3334400"/>
            <a:chExt cx="270200" cy="304050"/>
          </a:xfrm>
        </p:grpSpPr>
        <p:sp>
          <p:nvSpPr>
            <p:cNvPr id="10429" name="Google Shape;10429;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64"/>
          <p:cNvGrpSpPr/>
          <p:nvPr/>
        </p:nvGrpSpPr>
        <p:grpSpPr>
          <a:xfrm>
            <a:off x="5718565" y="2242416"/>
            <a:ext cx="451653" cy="451653"/>
            <a:chOff x="-17896150" y="3709300"/>
            <a:chExt cx="305625" cy="305625"/>
          </a:xfrm>
        </p:grpSpPr>
        <p:sp>
          <p:nvSpPr>
            <p:cNvPr id="10437" name="Google Shape;10437;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64"/>
          <p:cNvGrpSpPr/>
          <p:nvPr/>
        </p:nvGrpSpPr>
        <p:grpSpPr>
          <a:xfrm>
            <a:off x="5746495" y="2795686"/>
            <a:ext cx="395792" cy="451653"/>
            <a:chOff x="-17878025" y="4082625"/>
            <a:chExt cx="267825" cy="305625"/>
          </a:xfrm>
        </p:grpSpPr>
        <p:sp>
          <p:nvSpPr>
            <p:cNvPr id="10442" name="Google Shape;10442;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9" name="Google Shape;10449;p64"/>
          <p:cNvGrpSpPr/>
          <p:nvPr/>
        </p:nvGrpSpPr>
        <p:grpSpPr>
          <a:xfrm>
            <a:off x="2890388" y="3355015"/>
            <a:ext cx="450507" cy="423722"/>
            <a:chOff x="-16044450" y="3317850"/>
            <a:chExt cx="304850" cy="286725"/>
          </a:xfrm>
        </p:grpSpPr>
        <p:sp>
          <p:nvSpPr>
            <p:cNvPr id="10450" name="Google Shape;10450;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4" name="Google Shape;10454;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5" name="Google Shape;10455;p64"/>
          <p:cNvGrpSpPr/>
          <p:nvPr/>
        </p:nvGrpSpPr>
        <p:grpSpPr>
          <a:xfrm>
            <a:off x="8012905" y="2243724"/>
            <a:ext cx="373662" cy="449030"/>
            <a:chOff x="-16018450" y="4058400"/>
            <a:chExt cx="252850" cy="303850"/>
          </a:xfrm>
        </p:grpSpPr>
        <p:sp>
          <p:nvSpPr>
            <p:cNvPr id="10456" name="Google Shape;10456;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0" name="Google Shape;10460;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65"/>
        <p:cNvGrpSpPr/>
        <p:nvPr/>
      </p:nvGrpSpPr>
      <p:grpSpPr>
        <a:xfrm>
          <a:off x="0" y="0"/>
          <a:ext cx="0" cy="0"/>
          <a:chOff x="0" y="0"/>
          <a:chExt cx="0" cy="0"/>
        </a:xfrm>
      </p:grpSpPr>
      <p:grpSp>
        <p:nvGrpSpPr>
          <p:cNvPr id="10466" name="Google Shape;10466;p65"/>
          <p:cNvGrpSpPr/>
          <p:nvPr/>
        </p:nvGrpSpPr>
        <p:grpSpPr>
          <a:xfrm>
            <a:off x="829817" y="1689241"/>
            <a:ext cx="442337" cy="419623"/>
            <a:chOff x="-6696925" y="3272575"/>
            <a:chExt cx="307200" cy="291425"/>
          </a:xfrm>
        </p:grpSpPr>
        <p:sp>
          <p:nvSpPr>
            <p:cNvPr id="10467" name="Google Shape;10467;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65"/>
          <p:cNvGrpSpPr/>
          <p:nvPr/>
        </p:nvGrpSpPr>
        <p:grpSpPr>
          <a:xfrm>
            <a:off x="829799" y="2204636"/>
            <a:ext cx="442373" cy="420775"/>
            <a:chOff x="-6690625" y="3631325"/>
            <a:chExt cx="307225" cy="292225"/>
          </a:xfrm>
        </p:grpSpPr>
        <p:sp>
          <p:nvSpPr>
            <p:cNvPr id="10470" name="Google Shape;10470;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65"/>
          <p:cNvGrpSpPr/>
          <p:nvPr/>
        </p:nvGrpSpPr>
        <p:grpSpPr>
          <a:xfrm>
            <a:off x="851921" y="2756972"/>
            <a:ext cx="421927" cy="419371"/>
            <a:chOff x="-6689825" y="3992050"/>
            <a:chExt cx="293025" cy="291250"/>
          </a:xfrm>
        </p:grpSpPr>
        <p:sp>
          <p:nvSpPr>
            <p:cNvPr id="10476" name="Google Shape;10476;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8" name="Google Shape;10488;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9" name="Google Shape;10489;p65"/>
          <p:cNvGrpSpPr/>
          <p:nvPr/>
        </p:nvGrpSpPr>
        <p:grpSpPr>
          <a:xfrm>
            <a:off x="3535232" y="2205192"/>
            <a:ext cx="423043" cy="419659"/>
            <a:chOff x="-4837325" y="3612425"/>
            <a:chExt cx="293800" cy="291450"/>
          </a:xfrm>
        </p:grpSpPr>
        <p:sp>
          <p:nvSpPr>
            <p:cNvPr id="10490" name="Google Shape;10490;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65"/>
          <p:cNvGrpSpPr/>
          <p:nvPr/>
        </p:nvGrpSpPr>
        <p:grpSpPr>
          <a:xfrm>
            <a:off x="3548265" y="2756826"/>
            <a:ext cx="420775" cy="419659"/>
            <a:chOff x="-4837325" y="3971575"/>
            <a:chExt cx="292225" cy="291450"/>
          </a:xfrm>
        </p:grpSpPr>
        <p:sp>
          <p:nvSpPr>
            <p:cNvPr id="10494" name="Google Shape;10494;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65"/>
          <p:cNvGrpSpPr/>
          <p:nvPr/>
        </p:nvGrpSpPr>
        <p:grpSpPr>
          <a:xfrm>
            <a:off x="6240279" y="1714185"/>
            <a:ext cx="430998" cy="369730"/>
            <a:chOff x="-3037625" y="3254850"/>
            <a:chExt cx="299325" cy="256775"/>
          </a:xfrm>
        </p:grpSpPr>
        <p:sp>
          <p:nvSpPr>
            <p:cNvPr id="10501" name="Google Shape;10501;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65"/>
          <p:cNvGrpSpPr/>
          <p:nvPr/>
        </p:nvGrpSpPr>
        <p:grpSpPr>
          <a:xfrm>
            <a:off x="6244239" y="2204615"/>
            <a:ext cx="423079" cy="420811"/>
            <a:chOff x="-3031325" y="3597450"/>
            <a:chExt cx="293825" cy="292250"/>
          </a:xfrm>
        </p:grpSpPr>
        <p:sp>
          <p:nvSpPr>
            <p:cNvPr id="10506" name="Google Shape;10506;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0" name="Google Shape;10510;p65"/>
          <p:cNvGrpSpPr/>
          <p:nvPr/>
        </p:nvGrpSpPr>
        <p:grpSpPr>
          <a:xfrm>
            <a:off x="6256714" y="2781214"/>
            <a:ext cx="421927" cy="370882"/>
            <a:chOff x="-3030525" y="3973150"/>
            <a:chExt cx="293025" cy="257575"/>
          </a:xfrm>
        </p:grpSpPr>
        <p:sp>
          <p:nvSpPr>
            <p:cNvPr id="10511" name="Google Shape;10511;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3" name="Google Shape;10513;p65"/>
          <p:cNvGrpSpPr/>
          <p:nvPr/>
        </p:nvGrpSpPr>
        <p:grpSpPr>
          <a:xfrm>
            <a:off x="1358307" y="3369426"/>
            <a:ext cx="421927" cy="297195"/>
            <a:chOff x="-1199300" y="3279250"/>
            <a:chExt cx="293025" cy="206400"/>
          </a:xfrm>
        </p:grpSpPr>
        <p:sp>
          <p:nvSpPr>
            <p:cNvPr id="10514" name="Google Shape;10514;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8" name="Google Shape;10518;p65"/>
          <p:cNvGrpSpPr/>
          <p:nvPr/>
        </p:nvGrpSpPr>
        <p:grpSpPr>
          <a:xfrm>
            <a:off x="1365393" y="1688773"/>
            <a:ext cx="444605" cy="420559"/>
            <a:chOff x="-6338550" y="3272950"/>
            <a:chExt cx="308775" cy="292075"/>
          </a:xfrm>
        </p:grpSpPr>
        <p:sp>
          <p:nvSpPr>
            <p:cNvPr id="10519" name="Google Shape;10519;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2" name="Google Shape;10522;p65"/>
          <p:cNvGrpSpPr/>
          <p:nvPr/>
        </p:nvGrpSpPr>
        <p:grpSpPr>
          <a:xfrm>
            <a:off x="1376732" y="2205194"/>
            <a:ext cx="421927" cy="419659"/>
            <a:chOff x="-6329100" y="3632100"/>
            <a:chExt cx="293025" cy="291450"/>
          </a:xfrm>
        </p:grpSpPr>
        <p:sp>
          <p:nvSpPr>
            <p:cNvPr id="10523" name="Google Shape;10523;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65"/>
          <p:cNvGrpSpPr/>
          <p:nvPr/>
        </p:nvGrpSpPr>
        <p:grpSpPr>
          <a:xfrm>
            <a:off x="1389783" y="2756828"/>
            <a:ext cx="419623" cy="419659"/>
            <a:chOff x="-6329875" y="3992050"/>
            <a:chExt cx="291425" cy="291450"/>
          </a:xfrm>
        </p:grpSpPr>
        <p:sp>
          <p:nvSpPr>
            <p:cNvPr id="10527" name="Google Shape;10527;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65"/>
          <p:cNvGrpSpPr/>
          <p:nvPr/>
        </p:nvGrpSpPr>
        <p:grpSpPr>
          <a:xfrm>
            <a:off x="4075920" y="1687530"/>
            <a:ext cx="423079" cy="423043"/>
            <a:chOff x="-4478975" y="3251700"/>
            <a:chExt cx="293825" cy="293800"/>
          </a:xfrm>
        </p:grpSpPr>
        <p:sp>
          <p:nvSpPr>
            <p:cNvPr id="10532" name="Google Shape;10532;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65"/>
          <p:cNvGrpSpPr/>
          <p:nvPr/>
        </p:nvGrpSpPr>
        <p:grpSpPr>
          <a:xfrm>
            <a:off x="4075920" y="2205192"/>
            <a:ext cx="423079" cy="419659"/>
            <a:chOff x="-4475825" y="3612425"/>
            <a:chExt cx="293825" cy="291450"/>
          </a:xfrm>
        </p:grpSpPr>
        <p:sp>
          <p:nvSpPr>
            <p:cNvPr id="10536" name="Google Shape;10536;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9" name="Google Shape;10539;p65"/>
          <p:cNvGrpSpPr/>
          <p:nvPr/>
        </p:nvGrpSpPr>
        <p:grpSpPr>
          <a:xfrm>
            <a:off x="4084992" y="2756844"/>
            <a:ext cx="428730" cy="419623"/>
            <a:chOff x="-4480550" y="3970800"/>
            <a:chExt cx="297750" cy="291425"/>
          </a:xfrm>
        </p:grpSpPr>
        <p:sp>
          <p:nvSpPr>
            <p:cNvPr id="10540" name="Google Shape;10540;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65"/>
          <p:cNvGrpSpPr/>
          <p:nvPr/>
        </p:nvGrpSpPr>
        <p:grpSpPr>
          <a:xfrm>
            <a:off x="6788826" y="1689221"/>
            <a:ext cx="415123" cy="419659"/>
            <a:chOff x="-2668225" y="3239075"/>
            <a:chExt cx="288300" cy="291450"/>
          </a:xfrm>
        </p:grpSpPr>
        <p:sp>
          <p:nvSpPr>
            <p:cNvPr id="10543" name="Google Shape;10543;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8" name="Google Shape;10548;p65"/>
          <p:cNvGrpSpPr/>
          <p:nvPr/>
        </p:nvGrpSpPr>
        <p:grpSpPr>
          <a:xfrm>
            <a:off x="6785982" y="2205191"/>
            <a:ext cx="420811" cy="419659"/>
            <a:chOff x="-2671375" y="3597450"/>
            <a:chExt cx="292250" cy="291450"/>
          </a:xfrm>
        </p:grpSpPr>
        <p:sp>
          <p:nvSpPr>
            <p:cNvPr id="10549" name="Google Shape;10549;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65"/>
          <p:cNvGrpSpPr/>
          <p:nvPr/>
        </p:nvGrpSpPr>
        <p:grpSpPr>
          <a:xfrm>
            <a:off x="6796765" y="2755691"/>
            <a:ext cx="423043" cy="421927"/>
            <a:chOff x="-2670575" y="3956600"/>
            <a:chExt cx="293800" cy="293025"/>
          </a:xfrm>
        </p:grpSpPr>
        <p:sp>
          <p:nvSpPr>
            <p:cNvPr id="10552" name="Google Shape;10552;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6" name="Google Shape;10556;p65"/>
          <p:cNvGrpSpPr/>
          <p:nvPr/>
        </p:nvGrpSpPr>
        <p:grpSpPr>
          <a:xfrm>
            <a:off x="3054285" y="3311947"/>
            <a:ext cx="426462" cy="418363"/>
            <a:chOff x="-1183550" y="3586525"/>
            <a:chExt cx="296175" cy="290550"/>
          </a:xfrm>
        </p:grpSpPr>
        <p:sp>
          <p:nvSpPr>
            <p:cNvPr id="10557" name="Google Shape;10557;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65"/>
          <p:cNvGrpSpPr/>
          <p:nvPr/>
        </p:nvGrpSpPr>
        <p:grpSpPr>
          <a:xfrm>
            <a:off x="1917896" y="1689799"/>
            <a:ext cx="420811" cy="418507"/>
            <a:chOff x="-5971525" y="3273750"/>
            <a:chExt cx="292250" cy="290650"/>
          </a:xfrm>
        </p:grpSpPr>
        <p:sp>
          <p:nvSpPr>
            <p:cNvPr id="10567" name="Google Shape;10567;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9" name="Google Shape;10569;p65"/>
          <p:cNvGrpSpPr/>
          <p:nvPr/>
        </p:nvGrpSpPr>
        <p:grpSpPr>
          <a:xfrm>
            <a:off x="1912226" y="2203826"/>
            <a:ext cx="432150" cy="422395"/>
            <a:chOff x="-5974675" y="3632100"/>
            <a:chExt cx="300125" cy="293350"/>
          </a:xfrm>
        </p:grpSpPr>
        <p:sp>
          <p:nvSpPr>
            <p:cNvPr id="10570" name="Google Shape;10570;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3" name="Google Shape;10573;p65"/>
          <p:cNvGrpSpPr/>
          <p:nvPr/>
        </p:nvGrpSpPr>
        <p:grpSpPr>
          <a:xfrm>
            <a:off x="1942267" y="2755694"/>
            <a:ext cx="395865" cy="421927"/>
            <a:chOff x="-5971525" y="3990475"/>
            <a:chExt cx="274925" cy="293025"/>
          </a:xfrm>
        </p:grpSpPr>
        <p:sp>
          <p:nvSpPr>
            <p:cNvPr id="10574" name="Google Shape;10574;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8" name="Google Shape;10578;p65"/>
          <p:cNvGrpSpPr/>
          <p:nvPr/>
        </p:nvGrpSpPr>
        <p:grpSpPr>
          <a:xfrm>
            <a:off x="4615473" y="1689798"/>
            <a:ext cx="420775" cy="418507"/>
            <a:chOff x="-4118225" y="3253275"/>
            <a:chExt cx="292225" cy="290650"/>
          </a:xfrm>
        </p:grpSpPr>
        <p:sp>
          <p:nvSpPr>
            <p:cNvPr id="10579" name="Google Shape;10579;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65"/>
          <p:cNvGrpSpPr/>
          <p:nvPr/>
        </p:nvGrpSpPr>
        <p:grpSpPr>
          <a:xfrm>
            <a:off x="4665924" y="2204922"/>
            <a:ext cx="319874" cy="420199"/>
            <a:chOff x="-4082800" y="3612425"/>
            <a:chExt cx="222150" cy="291825"/>
          </a:xfrm>
        </p:grpSpPr>
        <p:sp>
          <p:nvSpPr>
            <p:cNvPr id="10582" name="Google Shape;10582;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5" name="Google Shape;10585;p65"/>
          <p:cNvGrpSpPr/>
          <p:nvPr/>
        </p:nvGrpSpPr>
        <p:grpSpPr>
          <a:xfrm>
            <a:off x="4627372" y="2769876"/>
            <a:ext cx="420775" cy="393561"/>
            <a:chOff x="-4118225" y="3990475"/>
            <a:chExt cx="292225" cy="273325"/>
          </a:xfrm>
        </p:grpSpPr>
        <p:sp>
          <p:nvSpPr>
            <p:cNvPr id="10586" name="Google Shape;10586;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65"/>
          <p:cNvGrpSpPr/>
          <p:nvPr/>
        </p:nvGrpSpPr>
        <p:grpSpPr>
          <a:xfrm>
            <a:off x="7338026" y="1688087"/>
            <a:ext cx="394713" cy="421927"/>
            <a:chOff x="-2312225" y="3238300"/>
            <a:chExt cx="274125" cy="293025"/>
          </a:xfrm>
        </p:grpSpPr>
        <p:sp>
          <p:nvSpPr>
            <p:cNvPr id="10591" name="Google Shape;10591;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3" name="Google Shape;10593;p65"/>
          <p:cNvGrpSpPr/>
          <p:nvPr/>
        </p:nvGrpSpPr>
        <p:grpSpPr>
          <a:xfrm>
            <a:off x="7335742" y="2756825"/>
            <a:ext cx="423079" cy="419659"/>
            <a:chOff x="-2310650" y="3958175"/>
            <a:chExt cx="293825" cy="291450"/>
          </a:xfrm>
        </p:grpSpPr>
        <p:sp>
          <p:nvSpPr>
            <p:cNvPr id="10594" name="Google Shape;10594;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6" name="Google Shape;10596;p65"/>
          <p:cNvGrpSpPr/>
          <p:nvPr/>
        </p:nvGrpSpPr>
        <p:grpSpPr>
          <a:xfrm>
            <a:off x="4702603" y="3308459"/>
            <a:ext cx="424159" cy="419659"/>
            <a:chOff x="-1182750" y="3962900"/>
            <a:chExt cx="294575" cy="291450"/>
          </a:xfrm>
        </p:grpSpPr>
        <p:sp>
          <p:nvSpPr>
            <p:cNvPr id="10597" name="Google Shape;10597;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4" name="Google Shape;10604;p65"/>
          <p:cNvGrpSpPr/>
          <p:nvPr/>
        </p:nvGrpSpPr>
        <p:grpSpPr>
          <a:xfrm>
            <a:off x="2455739" y="1689223"/>
            <a:ext cx="424195" cy="419659"/>
            <a:chOff x="-5611575" y="3272950"/>
            <a:chExt cx="294600" cy="291450"/>
          </a:xfrm>
        </p:grpSpPr>
        <p:sp>
          <p:nvSpPr>
            <p:cNvPr id="10605" name="Google Shape;10605;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0" name="Google Shape;10610;p65"/>
          <p:cNvGrpSpPr/>
          <p:nvPr/>
        </p:nvGrpSpPr>
        <p:grpSpPr>
          <a:xfrm>
            <a:off x="2455739" y="2205770"/>
            <a:ext cx="424195" cy="418507"/>
            <a:chOff x="-5613150" y="3632900"/>
            <a:chExt cx="294600" cy="290650"/>
          </a:xfrm>
        </p:grpSpPr>
        <p:sp>
          <p:nvSpPr>
            <p:cNvPr id="10611" name="Google Shape;10611;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65"/>
          <p:cNvGrpSpPr/>
          <p:nvPr/>
        </p:nvGrpSpPr>
        <p:grpSpPr>
          <a:xfrm>
            <a:off x="7324977" y="2153586"/>
            <a:ext cx="420811" cy="522864"/>
            <a:chOff x="-2310650" y="3525775"/>
            <a:chExt cx="292250" cy="363125"/>
          </a:xfrm>
        </p:grpSpPr>
        <p:sp>
          <p:nvSpPr>
            <p:cNvPr id="10614" name="Google Shape;10614;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8" name="Google Shape;10618;p65"/>
          <p:cNvGrpSpPr/>
          <p:nvPr/>
        </p:nvGrpSpPr>
        <p:grpSpPr>
          <a:xfrm>
            <a:off x="2467638" y="2756270"/>
            <a:ext cx="424195" cy="420775"/>
            <a:chOff x="-5613150" y="3991275"/>
            <a:chExt cx="294600" cy="292225"/>
          </a:xfrm>
        </p:grpSpPr>
        <p:sp>
          <p:nvSpPr>
            <p:cNvPr id="10619" name="Google Shape;10619;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65"/>
          <p:cNvGrpSpPr/>
          <p:nvPr/>
        </p:nvGrpSpPr>
        <p:grpSpPr>
          <a:xfrm>
            <a:off x="5139126" y="1689438"/>
            <a:ext cx="434634" cy="419227"/>
            <a:chOff x="-3768700" y="3253275"/>
            <a:chExt cx="301850" cy="291150"/>
          </a:xfrm>
        </p:grpSpPr>
        <p:sp>
          <p:nvSpPr>
            <p:cNvPr id="10629" name="Google Shape;10629;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2" name="Google Shape;10632;p65"/>
          <p:cNvGrpSpPr/>
          <p:nvPr/>
        </p:nvGrpSpPr>
        <p:grpSpPr>
          <a:xfrm>
            <a:off x="5143209" y="2217090"/>
            <a:ext cx="426462" cy="395865"/>
            <a:chOff x="-3808700" y="3628950"/>
            <a:chExt cx="296175" cy="274925"/>
          </a:xfrm>
        </p:grpSpPr>
        <p:sp>
          <p:nvSpPr>
            <p:cNvPr id="10633" name="Google Shape;10633;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65"/>
          <p:cNvGrpSpPr/>
          <p:nvPr/>
        </p:nvGrpSpPr>
        <p:grpSpPr>
          <a:xfrm>
            <a:off x="5208420" y="2756412"/>
            <a:ext cx="419443" cy="420487"/>
            <a:chOff x="-3771675" y="3971775"/>
            <a:chExt cx="291300" cy="292025"/>
          </a:xfrm>
        </p:grpSpPr>
        <p:sp>
          <p:nvSpPr>
            <p:cNvPr id="10637" name="Google Shape;10637;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2" name="Google Shape;10642;p65"/>
          <p:cNvGrpSpPr/>
          <p:nvPr/>
        </p:nvGrpSpPr>
        <p:grpSpPr>
          <a:xfrm>
            <a:off x="7869864" y="1716461"/>
            <a:ext cx="420271" cy="320774"/>
            <a:chOff x="-1951475" y="3273100"/>
            <a:chExt cx="291875" cy="222775"/>
          </a:xfrm>
        </p:grpSpPr>
        <p:sp>
          <p:nvSpPr>
            <p:cNvPr id="10643" name="Google Shape;10643;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6" name="Google Shape;10646;p65"/>
          <p:cNvGrpSpPr/>
          <p:nvPr/>
        </p:nvGrpSpPr>
        <p:grpSpPr>
          <a:xfrm>
            <a:off x="7867344" y="2205191"/>
            <a:ext cx="425310" cy="419659"/>
            <a:chOff x="-1951475" y="3597450"/>
            <a:chExt cx="295375" cy="291450"/>
          </a:xfrm>
        </p:grpSpPr>
        <p:sp>
          <p:nvSpPr>
            <p:cNvPr id="10647" name="Google Shape;10647;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1" name="Google Shape;10651;p65"/>
          <p:cNvGrpSpPr/>
          <p:nvPr/>
        </p:nvGrpSpPr>
        <p:grpSpPr>
          <a:xfrm>
            <a:off x="7869595" y="2756825"/>
            <a:ext cx="444605" cy="419659"/>
            <a:chOff x="-1960150" y="3956600"/>
            <a:chExt cx="308775" cy="291450"/>
          </a:xfrm>
        </p:grpSpPr>
        <p:sp>
          <p:nvSpPr>
            <p:cNvPr id="10652" name="Google Shape;10652;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4" name="Google Shape;10654;p65"/>
          <p:cNvGrpSpPr/>
          <p:nvPr/>
        </p:nvGrpSpPr>
        <p:grpSpPr>
          <a:xfrm>
            <a:off x="1923633" y="3307636"/>
            <a:ext cx="420775" cy="420775"/>
            <a:chOff x="-804700" y="3226500"/>
            <a:chExt cx="292225" cy="292225"/>
          </a:xfrm>
        </p:grpSpPr>
        <p:sp>
          <p:nvSpPr>
            <p:cNvPr id="10655" name="Google Shape;10655;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65"/>
          <p:cNvGrpSpPr/>
          <p:nvPr/>
        </p:nvGrpSpPr>
        <p:grpSpPr>
          <a:xfrm>
            <a:off x="3003724" y="1688647"/>
            <a:ext cx="420775" cy="420811"/>
            <a:chOff x="-5251625" y="3272950"/>
            <a:chExt cx="292225" cy="292250"/>
          </a:xfrm>
        </p:grpSpPr>
        <p:sp>
          <p:nvSpPr>
            <p:cNvPr id="10663" name="Google Shape;10663;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65"/>
          <p:cNvGrpSpPr/>
          <p:nvPr/>
        </p:nvGrpSpPr>
        <p:grpSpPr>
          <a:xfrm>
            <a:off x="3000322" y="2204348"/>
            <a:ext cx="427578" cy="421351"/>
            <a:chOff x="-5254775" y="3631325"/>
            <a:chExt cx="296950" cy="292625"/>
          </a:xfrm>
        </p:grpSpPr>
        <p:sp>
          <p:nvSpPr>
            <p:cNvPr id="10667" name="Google Shape;10667;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4" name="Google Shape;10674;p65"/>
          <p:cNvGrpSpPr/>
          <p:nvPr/>
        </p:nvGrpSpPr>
        <p:grpSpPr>
          <a:xfrm>
            <a:off x="3016181" y="2756270"/>
            <a:ext cx="419659" cy="420775"/>
            <a:chOff x="-5251625" y="3991275"/>
            <a:chExt cx="291450" cy="292225"/>
          </a:xfrm>
        </p:grpSpPr>
        <p:sp>
          <p:nvSpPr>
            <p:cNvPr id="10675" name="Google Shape;10675;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0" name="Google Shape;10680;p65"/>
          <p:cNvGrpSpPr/>
          <p:nvPr/>
        </p:nvGrpSpPr>
        <p:grpSpPr>
          <a:xfrm>
            <a:off x="5756763" y="1689240"/>
            <a:ext cx="319874" cy="419623"/>
            <a:chOff x="-3365275" y="3253275"/>
            <a:chExt cx="222150" cy="291425"/>
          </a:xfrm>
        </p:grpSpPr>
        <p:sp>
          <p:nvSpPr>
            <p:cNvPr id="10681" name="Google Shape;10681;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3" name="Google Shape;10683;p65"/>
          <p:cNvGrpSpPr/>
          <p:nvPr/>
        </p:nvGrpSpPr>
        <p:grpSpPr>
          <a:xfrm>
            <a:off x="5730701" y="2204058"/>
            <a:ext cx="371998" cy="421927"/>
            <a:chOff x="-3383375" y="3611625"/>
            <a:chExt cx="258350" cy="293025"/>
          </a:xfrm>
        </p:grpSpPr>
        <p:sp>
          <p:nvSpPr>
            <p:cNvPr id="10684" name="Google Shape;10684;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6" name="Google Shape;10686;p65"/>
          <p:cNvGrpSpPr/>
          <p:nvPr/>
        </p:nvGrpSpPr>
        <p:grpSpPr>
          <a:xfrm>
            <a:off x="5793050" y="2756826"/>
            <a:ext cx="271097" cy="419659"/>
            <a:chOff x="-3347950" y="3971575"/>
            <a:chExt cx="188275" cy="291450"/>
          </a:xfrm>
        </p:grpSpPr>
        <p:sp>
          <p:nvSpPr>
            <p:cNvPr id="10687" name="Google Shape;10687;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0" name="Google Shape;10690;p65"/>
          <p:cNvGrpSpPr/>
          <p:nvPr/>
        </p:nvGrpSpPr>
        <p:grpSpPr>
          <a:xfrm>
            <a:off x="842909" y="3307061"/>
            <a:ext cx="371998" cy="421927"/>
            <a:chOff x="-1575775" y="3238300"/>
            <a:chExt cx="258350" cy="293025"/>
          </a:xfrm>
        </p:grpSpPr>
        <p:sp>
          <p:nvSpPr>
            <p:cNvPr id="10691" name="Google Shape;10691;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6" name="Google Shape;10696;p65"/>
          <p:cNvGrpSpPr/>
          <p:nvPr/>
        </p:nvGrpSpPr>
        <p:grpSpPr>
          <a:xfrm>
            <a:off x="2487807" y="3309051"/>
            <a:ext cx="423079" cy="424159"/>
            <a:chOff x="-1591550" y="3597475"/>
            <a:chExt cx="293825" cy="294575"/>
          </a:xfrm>
        </p:grpSpPr>
        <p:sp>
          <p:nvSpPr>
            <p:cNvPr id="10697" name="Google Shape;10697;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0" name="Google Shape;10700;p65"/>
          <p:cNvGrpSpPr/>
          <p:nvPr/>
        </p:nvGrpSpPr>
        <p:grpSpPr>
          <a:xfrm>
            <a:off x="4137277" y="3318663"/>
            <a:ext cx="421927" cy="399248"/>
            <a:chOff x="-1592325" y="3957400"/>
            <a:chExt cx="293025" cy="277275"/>
          </a:xfrm>
        </p:grpSpPr>
        <p:sp>
          <p:nvSpPr>
            <p:cNvPr id="10701" name="Google Shape;10701;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65"/>
          <p:cNvGrpSpPr/>
          <p:nvPr/>
        </p:nvGrpSpPr>
        <p:grpSpPr>
          <a:xfrm>
            <a:off x="3624147" y="3310744"/>
            <a:ext cx="369730" cy="420775"/>
            <a:chOff x="-778700" y="3612425"/>
            <a:chExt cx="256775" cy="292225"/>
          </a:xfrm>
        </p:grpSpPr>
        <p:sp>
          <p:nvSpPr>
            <p:cNvPr id="10706" name="Google Shape;10706;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2" name="Google Shape;10712;p65"/>
          <p:cNvGrpSpPr/>
          <p:nvPr/>
        </p:nvGrpSpPr>
        <p:grpSpPr>
          <a:xfrm>
            <a:off x="6095649" y="3828305"/>
            <a:ext cx="340731" cy="387641"/>
            <a:chOff x="7728464" y="1561258"/>
            <a:chExt cx="349719" cy="397866"/>
          </a:xfrm>
        </p:grpSpPr>
        <p:sp>
          <p:nvSpPr>
            <p:cNvPr id="10713" name="Google Shape;10713;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5" name="Google Shape;10715;p65"/>
          <p:cNvGrpSpPr/>
          <p:nvPr/>
        </p:nvGrpSpPr>
        <p:grpSpPr>
          <a:xfrm>
            <a:off x="4018617" y="3828305"/>
            <a:ext cx="387681" cy="387641"/>
            <a:chOff x="5611350" y="1561258"/>
            <a:chExt cx="397907" cy="397866"/>
          </a:xfrm>
        </p:grpSpPr>
        <p:sp>
          <p:nvSpPr>
            <p:cNvPr id="10716" name="Google Shape;10716;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65"/>
          <p:cNvGrpSpPr/>
          <p:nvPr/>
        </p:nvGrpSpPr>
        <p:grpSpPr>
          <a:xfrm>
            <a:off x="4537903" y="3925571"/>
            <a:ext cx="387610" cy="193109"/>
            <a:chOff x="6140660" y="1661097"/>
            <a:chExt cx="397835" cy="198202"/>
          </a:xfrm>
        </p:grpSpPr>
        <p:sp>
          <p:nvSpPr>
            <p:cNvPr id="10721" name="Google Shape;10721;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5" name="Google Shape;10725;p65"/>
          <p:cNvGrpSpPr/>
          <p:nvPr/>
        </p:nvGrpSpPr>
        <p:grpSpPr>
          <a:xfrm>
            <a:off x="5057118" y="3828305"/>
            <a:ext cx="387681" cy="387641"/>
            <a:chOff x="6669907" y="1561258"/>
            <a:chExt cx="397907" cy="397866"/>
          </a:xfrm>
        </p:grpSpPr>
        <p:sp>
          <p:nvSpPr>
            <p:cNvPr id="10726" name="Google Shape;10726;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1" name="Google Shape;10731;p65"/>
          <p:cNvGrpSpPr/>
          <p:nvPr/>
        </p:nvGrpSpPr>
        <p:grpSpPr>
          <a:xfrm>
            <a:off x="1942348" y="3885842"/>
            <a:ext cx="387681" cy="272572"/>
            <a:chOff x="3386036" y="1746339"/>
            <a:chExt cx="397907" cy="279762"/>
          </a:xfrm>
        </p:grpSpPr>
        <p:sp>
          <p:nvSpPr>
            <p:cNvPr id="10732" name="Google Shape;10732;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4" name="Google Shape;10734;p65"/>
          <p:cNvGrpSpPr/>
          <p:nvPr/>
        </p:nvGrpSpPr>
        <p:grpSpPr>
          <a:xfrm>
            <a:off x="2980045" y="3828288"/>
            <a:ext cx="387681" cy="387681"/>
            <a:chOff x="4417380" y="1687279"/>
            <a:chExt cx="397907" cy="397907"/>
          </a:xfrm>
        </p:grpSpPr>
        <p:sp>
          <p:nvSpPr>
            <p:cNvPr id="10735" name="Google Shape;10735;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65"/>
          <p:cNvGrpSpPr/>
          <p:nvPr/>
        </p:nvGrpSpPr>
        <p:grpSpPr>
          <a:xfrm>
            <a:off x="7926526" y="3308537"/>
            <a:ext cx="387661" cy="387661"/>
            <a:chOff x="2869999" y="1687279"/>
            <a:chExt cx="397887" cy="397887"/>
          </a:xfrm>
        </p:grpSpPr>
        <p:sp>
          <p:nvSpPr>
            <p:cNvPr id="10738" name="Google Shape;10738;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0" name="Google Shape;10740;p65"/>
          <p:cNvGrpSpPr/>
          <p:nvPr/>
        </p:nvGrpSpPr>
        <p:grpSpPr>
          <a:xfrm>
            <a:off x="2461634" y="3828664"/>
            <a:ext cx="386807" cy="386929"/>
            <a:chOff x="3902887" y="1687655"/>
            <a:chExt cx="397010" cy="397135"/>
          </a:xfrm>
        </p:grpSpPr>
        <p:sp>
          <p:nvSpPr>
            <p:cNvPr id="10741" name="Google Shape;10741;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3" name="Google Shape;10743;p65"/>
          <p:cNvGrpSpPr/>
          <p:nvPr/>
        </p:nvGrpSpPr>
        <p:grpSpPr>
          <a:xfrm>
            <a:off x="3499331" y="3828344"/>
            <a:ext cx="387681" cy="387681"/>
            <a:chOff x="4933458" y="1687279"/>
            <a:chExt cx="397907" cy="397907"/>
          </a:xfrm>
        </p:grpSpPr>
        <p:sp>
          <p:nvSpPr>
            <p:cNvPr id="10744" name="Google Shape;10744;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65"/>
          <p:cNvGrpSpPr/>
          <p:nvPr/>
        </p:nvGrpSpPr>
        <p:grpSpPr>
          <a:xfrm>
            <a:off x="5273586" y="3308775"/>
            <a:ext cx="387681" cy="387661"/>
            <a:chOff x="266768" y="1721375"/>
            <a:chExt cx="397907" cy="397887"/>
          </a:xfrm>
        </p:grpSpPr>
        <p:sp>
          <p:nvSpPr>
            <p:cNvPr id="10747" name="Google Shape;10747;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9" name="Google Shape;10749;p65"/>
          <p:cNvGrpSpPr/>
          <p:nvPr/>
        </p:nvGrpSpPr>
        <p:grpSpPr>
          <a:xfrm>
            <a:off x="7395588" y="3308924"/>
            <a:ext cx="387539" cy="386888"/>
            <a:chOff x="2408992" y="1722875"/>
            <a:chExt cx="397761" cy="397093"/>
          </a:xfrm>
        </p:grpSpPr>
        <p:sp>
          <p:nvSpPr>
            <p:cNvPr id="10750" name="Google Shape;10750;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65"/>
          <p:cNvGrpSpPr/>
          <p:nvPr/>
        </p:nvGrpSpPr>
        <p:grpSpPr>
          <a:xfrm>
            <a:off x="5576404" y="3828305"/>
            <a:ext cx="387641" cy="387641"/>
            <a:chOff x="7199196" y="1561258"/>
            <a:chExt cx="397866" cy="397866"/>
          </a:xfrm>
        </p:grpSpPr>
        <p:sp>
          <p:nvSpPr>
            <p:cNvPr id="10753" name="Google Shape;10753;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6" name="Google Shape;10756;p65"/>
          <p:cNvGrpSpPr/>
          <p:nvPr/>
        </p:nvGrpSpPr>
        <p:grpSpPr>
          <a:xfrm>
            <a:off x="6332282" y="3308537"/>
            <a:ext cx="387661" cy="387661"/>
            <a:chOff x="1379798" y="1723250"/>
            <a:chExt cx="397887" cy="397887"/>
          </a:xfrm>
        </p:grpSpPr>
        <p:sp>
          <p:nvSpPr>
            <p:cNvPr id="10757" name="Google Shape;10757;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1" name="Google Shape;10761;p65"/>
          <p:cNvGrpSpPr/>
          <p:nvPr/>
        </p:nvGrpSpPr>
        <p:grpSpPr>
          <a:xfrm>
            <a:off x="5801242" y="3308537"/>
            <a:ext cx="387641" cy="387661"/>
            <a:chOff x="864491" y="1723250"/>
            <a:chExt cx="397866" cy="397887"/>
          </a:xfrm>
        </p:grpSpPr>
        <p:sp>
          <p:nvSpPr>
            <p:cNvPr id="10762" name="Google Shape;10762;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5" name="Google Shape;10765;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6" name="Google Shape;10766;p65"/>
          <p:cNvGrpSpPr/>
          <p:nvPr/>
        </p:nvGrpSpPr>
        <p:grpSpPr>
          <a:xfrm>
            <a:off x="6568070" y="3827060"/>
            <a:ext cx="388966" cy="388966"/>
            <a:chOff x="1190625" y="238125"/>
            <a:chExt cx="5235075" cy="5235075"/>
          </a:xfrm>
        </p:grpSpPr>
        <p:sp>
          <p:nvSpPr>
            <p:cNvPr id="10767" name="Google Shape;10767;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9" name="Google Shape;10769;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773"/>
        <p:cNvGrpSpPr/>
        <p:nvPr/>
      </p:nvGrpSpPr>
      <p:grpSpPr>
        <a:xfrm>
          <a:off x="0" y="0"/>
          <a:ext cx="0" cy="0"/>
          <a:chOff x="0" y="0"/>
          <a:chExt cx="0" cy="0"/>
        </a:xfrm>
      </p:grpSpPr>
      <p:pic>
        <p:nvPicPr>
          <p:cNvPr id="10774" name="Google Shape;10774;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6" name="Google Shape;271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Technology Stack</a:t>
            </a:r>
            <a:endParaRPr u="sng"/>
          </a:p>
        </p:txBody>
      </p:sp>
      <p:sp>
        <p:nvSpPr>
          <p:cNvPr id="2721" name="Google Shape;2721;p33"/>
          <p:cNvSpPr txBox="1">
            <a:spLocks noGrp="1"/>
          </p:cNvSpPr>
          <p:nvPr>
            <p:ph type="subTitle" idx="7"/>
          </p:nvPr>
        </p:nvSpPr>
        <p:spPr>
          <a:xfrm>
            <a:off x="720000" y="1043754"/>
            <a:ext cx="3588763" cy="1870364"/>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n"/>
              <a:t>Data Analysis Tools</a:t>
            </a:r>
          </a:p>
          <a:p>
            <a:pPr marL="285750" lvl="0" indent="-285750" algn="l" rtl="0">
              <a:spcBef>
                <a:spcPts val="0"/>
              </a:spcBef>
              <a:spcAft>
                <a:spcPts val="0"/>
              </a:spcAft>
              <a:buFont typeface="Arial" panose="020B0604020202020204" pitchFamily="34" charset="0"/>
              <a:buChar char="•"/>
            </a:pPr>
            <a:r>
              <a:rPr lang="en"/>
              <a:t>Visualization Libraries</a:t>
            </a:r>
          </a:p>
          <a:p>
            <a:pPr marL="285750" lvl="0" indent="-285750" algn="l" rtl="0">
              <a:spcBef>
                <a:spcPts val="0"/>
              </a:spcBef>
              <a:spcAft>
                <a:spcPts val="0"/>
              </a:spcAft>
              <a:buFont typeface="Arial" panose="020B0604020202020204" pitchFamily="34" charset="0"/>
              <a:buChar char="•"/>
            </a:pPr>
            <a:r>
              <a:rPr lang="en"/>
              <a:t>Machine Learning Frameworks</a:t>
            </a:r>
          </a:p>
          <a:p>
            <a:pPr marL="285750" lvl="0" indent="-285750" algn="l" rtl="0">
              <a:spcBef>
                <a:spcPts val="0"/>
              </a:spcBef>
              <a:spcAft>
                <a:spcPts val="0"/>
              </a:spcAft>
              <a:buFont typeface="Arial" panose="020B0604020202020204" pitchFamily="34" charset="0"/>
              <a:buChar char="•"/>
            </a:pPr>
            <a:r>
              <a:rPr lang="en"/>
              <a:t>Development Environment</a:t>
            </a:r>
          </a:p>
          <a:p>
            <a:pPr marL="0" lvl="0" indent="0" algn="l" rtl="0">
              <a:spcBef>
                <a:spcPts val="0"/>
              </a:spcBef>
              <a:spcAft>
                <a:spcPts val="0"/>
              </a:spcAft>
              <a:buNone/>
            </a:pPr>
            <a:endParaRPr lang="en"/>
          </a:p>
          <a:p>
            <a:pPr marL="0" lvl="0" indent="0" algn="l" rtl="0">
              <a:spcBef>
                <a:spcPts val="0"/>
              </a:spcBef>
              <a:spcAft>
                <a:spcPts val="0"/>
              </a:spcAft>
              <a:buNone/>
            </a:pPr>
            <a:endParaRPr/>
          </a:p>
        </p:txBody>
      </p:sp>
      <p:pic>
        <p:nvPicPr>
          <p:cNvPr id="24" name="Picture 2">
            <a:extLst>
              <a:ext uri="{FF2B5EF4-FFF2-40B4-BE49-F238E27FC236}">
                <a16:creationId xmlns:a16="http://schemas.microsoft.com/office/drawing/2014/main" id="{FBF85F2F-0036-AE24-14FB-1CB08C16B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924" y="1207781"/>
            <a:ext cx="815481" cy="8948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85380D5B-B07F-0A5A-3364-F9A89D64D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239" y="2335548"/>
            <a:ext cx="694240" cy="8047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a:extLst>
              <a:ext uri="{FF2B5EF4-FFF2-40B4-BE49-F238E27FC236}">
                <a16:creationId xmlns:a16="http://schemas.microsoft.com/office/drawing/2014/main" id="{FF29F0F1-42D4-F754-8103-E493FB5FEA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32" y="1495911"/>
            <a:ext cx="1248493" cy="6735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ownload Python Logo Clipart Easy - Pandas Python Logo - Png Download  (#3678882) - PinClipart">
            <a:extLst>
              <a:ext uri="{FF2B5EF4-FFF2-40B4-BE49-F238E27FC236}">
                <a16:creationId xmlns:a16="http://schemas.microsoft.com/office/drawing/2014/main" id="{2AACC55A-2DB0-00F6-9547-925CC63AF1B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39" b="89803" l="4773" r="92955">
                        <a14:foregroundMark x1="5568" y1="67442" x2="4773" y2="79428"/>
                        <a14:foregroundMark x1="4773" y1="79428" x2="4773" y2="79606"/>
                        <a14:foregroundMark x1="18864" y1="73524" x2="18523" y2="79785"/>
                        <a14:foregroundMark x1="22500" y1="71020" x2="21705" y2="76565"/>
                        <a14:foregroundMark x1="31932" y1="70304" x2="30000" y2="71020"/>
                        <a14:foregroundMark x1="41250" y1="69231" x2="42500" y2="69231"/>
                        <a14:foregroundMark x1="30227" y1="71199" x2="30114" y2="71914"/>
                        <a14:foregroundMark x1="31023" y1="70841" x2="30114" y2="72630"/>
                        <a14:foregroundMark x1="50568" y1="69410" x2="50568" y2="69410"/>
                        <a14:foregroundMark x1="50568" y1="69410" x2="50568" y2="69410"/>
                        <a14:foregroundMark x1="86023" y1="65295" x2="86023" y2="65295"/>
                        <a14:foregroundMark x1="87159" y1="27728" x2="87159" y2="27728"/>
                        <a14:foregroundMark x1="87159" y1="27728" x2="82955" y2="27549"/>
                        <a14:foregroundMark x1="82159" y1="19678" x2="77273" y2="21109"/>
                        <a14:foregroundMark x1="85341" y1="52594" x2="85227" y2="80322"/>
                        <a14:foregroundMark x1="90341" y1="27013" x2="92955" y2="18962"/>
                      </a14:backgroundRemoval>
                    </a14:imgEffect>
                  </a14:imgLayer>
                </a14:imgProps>
              </a:ext>
              <a:ext uri="{28A0092B-C50C-407E-A947-70E740481C1C}">
                <a14:useLocalDpi xmlns:a14="http://schemas.microsoft.com/office/drawing/2010/main" val="0"/>
              </a:ext>
            </a:extLst>
          </a:blip>
          <a:srcRect/>
          <a:stretch>
            <a:fillRect/>
          </a:stretch>
        </p:blipFill>
        <p:spPr bwMode="auto">
          <a:xfrm>
            <a:off x="6055955" y="2222510"/>
            <a:ext cx="1377446" cy="8749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Customizing Matplotlib: Creating Your Own Custom Style Sheets | by Marc  Matterson | Medium">
            <a:extLst>
              <a:ext uri="{FF2B5EF4-FFF2-40B4-BE49-F238E27FC236}">
                <a16:creationId xmlns:a16="http://schemas.microsoft.com/office/drawing/2014/main" id="{9E97D28D-AEA4-4C39-5B48-1FDCFE9DB5F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12174" y1="47906" x2="12174" y2="50785"/>
                        <a14:foregroundMark x1="21739" y1="46335" x2="22857" y2="50785"/>
                        <a14:foregroundMark x1="27205" y1="45288" x2="29565" y2="45550"/>
                        <a14:foregroundMark x1="36273" y1="43194" x2="35031" y2="51309"/>
                        <a14:foregroundMark x1="42360" y1="48429" x2="42236" y2="54188"/>
                        <a14:foregroundMark x1="51304" y1="43717" x2="51677" y2="49215"/>
                        <a14:foregroundMark x1="66087" y1="42932" x2="65217" y2="49215"/>
                        <a14:foregroundMark x1="71553" y1="41361" x2="71056" y2="51309"/>
                        <a14:foregroundMark x1="75901" y1="45550" x2="75280" y2="53403"/>
                        <a14:foregroundMark x1="76522" y1="37173" x2="76522" y2="37173"/>
                        <a14:foregroundMark x1="80124" y1="39529" x2="80497" y2="44241"/>
                      </a14:backgroundRemoval>
                    </a14:imgEffect>
                  </a14:imgLayer>
                </a14:imgProps>
              </a:ext>
              <a:ext uri="{28A0092B-C50C-407E-A947-70E740481C1C}">
                <a14:useLocalDpi xmlns:a14="http://schemas.microsoft.com/office/drawing/2010/main" val="0"/>
              </a:ext>
            </a:extLst>
          </a:blip>
          <a:srcRect/>
          <a:stretch>
            <a:fillRect/>
          </a:stretch>
        </p:blipFill>
        <p:spPr bwMode="auto">
          <a:xfrm>
            <a:off x="4530437" y="3254413"/>
            <a:ext cx="1955936" cy="9281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iting and logo — seaborn 0.13.2 documentation">
            <a:extLst>
              <a:ext uri="{FF2B5EF4-FFF2-40B4-BE49-F238E27FC236}">
                <a16:creationId xmlns:a16="http://schemas.microsoft.com/office/drawing/2014/main" id="{F158C28B-83E2-2884-988D-081E05E7AA43}"/>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11" b="89431" l="9268" r="90244">
                        <a14:foregroundMark x1="56585" y1="11789" x2="45854" y2="6911"/>
                        <a14:foregroundMark x1="67317" y1="68293" x2="44878" y2="73984"/>
                        <a14:foregroundMark x1="90244" y1="34553" x2="90244" y2="40244"/>
                      </a14:backgroundRemoval>
                    </a14:imgEffect>
                  </a14:imgLayer>
                </a14:imgProps>
              </a:ext>
              <a:ext uri="{28A0092B-C50C-407E-A947-70E740481C1C}">
                <a14:useLocalDpi xmlns:a14="http://schemas.microsoft.com/office/drawing/2010/main" val="0"/>
              </a:ext>
            </a:extLst>
          </a:blip>
          <a:srcRect/>
          <a:stretch>
            <a:fillRect/>
          </a:stretch>
        </p:blipFill>
        <p:spPr bwMode="auto">
          <a:xfrm>
            <a:off x="6529176" y="3150543"/>
            <a:ext cx="904225" cy="10850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a:extLst>
              <a:ext uri="{FF2B5EF4-FFF2-40B4-BE49-F238E27FC236}">
                <a16:creationId xmlns:a16="http://schemas.microsoft.com/office/drawing/2014/main" id="{A07F7461-97EC-8452-DF4D-F9A2D9E182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7983" y="1432838"/>
            <a:ext cx="1406135" cy="632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Project Overview</a:t>
            </a:r>
            <a:endParaRPr u="sng"/>
          </a:p>
        </p:txBody>
      </p:sp>
      <p:sp>
        <p:nvSpPr>
          <p:cNvPr id="2622" name="Google Shape;2622;p30"/>
          <p:cNvSpPr txBox="1">
            <a:spLocks noGrp="1"/>
          </p:cNvSpPr>
          <p:nvPr>
            <p:ph type="subTitle" idx="1"/>
          </p:nvPr>
        </p:nvSpPr>
        <p:spPr>
          <a:xfrm>
            <a:off x="4728100" y="1360275"/>
            <a:ext cx="3699300" cy="2938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a:t>Disciplines</a:t>
            </a:r>
            <a:endParaRPr/>
          </a:p>
        </p:txBody>
      </p:sp>
      <p:sp>
        <p:nvSpPr>
          <p:cNvPr id="2623" name="Google Shape;2623;p30"/>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a:t>The scope of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2624" name="Google Shape;2624;p30"/>
          <p:cNvGrpSpPr/>
          <p:nvPr/>
        </p:nvGrpSpPr>
        <p:grpSpPr>
          <a:xfrm>
            <a:off x="122000" y="4917447"/>
            <a:ext cx="4420450" cy="226056"/>
            <a:chOff x="122000" y="4917447"/>
            <a:chExt cx="4420450" cy="226056"/>
          </a:xfrm>
        </p:grpSpPr>
        <p:sp>
          <p:nvSpPr>
            <p:cNvPr id="2625" name="Google Shape;2625;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p:cNvGrpSpPr/>
          <p:nvPr/>
        </p:nvGrpSpPr>
        <p:grpSpPr>
          <a:xfrm>
            <a:off x="4601500" y="4884626"/>
            <a:ext cx="4420450" cy="258877"/>
            <a:chOff x="4601500" y="4884626"/>
            <a:chExt cx="4420450" cy="258877"/>
          </a:xfrm>
        </p:grpSpPr>
        <p:sp>
          <p:nvSpPr>
            <p:cNvPr id="2641" name="Google Shape;2641;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p:cNvGrpSpPr/>
          <p:nvPr/>
        </p:nvGrpSpPr>
        <p:grpSpPr>
          <a:xfrm>
            <a:off x="122025" y="5036324"/>
            <a:ext cx="4420450" cy="107173"/>
            <a:chOff x="122000" y="4917447"/>
            <a:chExt cx="4420450" cy="226056"/>
          </a:xfrm>
        </p:grpSpPr>
        <p:sp>
          <p:nvSpPr>
            <p:cNvPr id="2657" name="Google Shape;2657;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p:cNvGrpSpPr/>
          <p:nvPr/>
        </p:nvGrpSpPr>
        <p:grpSpPr>
          <a:xfrm>
            <a:off x="4601525" y="5020763"/>
            <a:ext cx="4420450" cy="122734"/>
            <a:chOff x="4601500" y="4884626"/>
            <a:chExt cx="4420450" cy="258877"/>
          </a:xfrm>
        </p:grpSpPr>
        <p:sp>
          <p:nvSpPr>
            <p:cNvPr id="2673" name="Google Shape;2673;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2621;p30">
            <a:extLst>
              <a:ext uri="{FF2B5EF4-FFF2-40B4-BE49-F238E27FC236}">
                <a16:creationId xmlns:a16="http://schemas.microsoft.com/office/drawing/2014/main" id="{41FAD0A7-8235-C447-EA8D-2AB5E8CAEB41}"/>
              </a:ext>
            </a:extLst>
          </p:cNvPr>
          <p:cNvSpPr txBox="1">
            <a:spLocks/>
          </p:cNvSpPr>
          <p:nvPr/>
        </p:nvSpPr>
        <p:spPr>
          <a:xfrm>
            <a:off x="4716724" y="4450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Problem Statement</a:t>
            </a:r>
          </a:p>
        </p:txBody>
      </p:sp>
      <p:sp>
        <p:nvSpPr>
          <p:cNvPr id="3" name="Google Shape;2604;p29">
            <a:extLst>
              <a:ext uri="{FF2B5EF4-FFF2-40B4-BE49-F238E27FC236}">
                <a16:creationId xmlns:a16="http://schemas.microsoft.com/office/drawing/2014/main" id="{28CD8817-1F73-8D58-A3DC-0764950A817E}"/>
              </a:ext>
            </a:extLst>
          </p:cNvPr>
          <p:cNvSpPr txBox="1">
            <a:spLocks/>
          </p:cNvSpPr>
          <p:nvPr/>
        </p:nvSpPr>
        <p:spPr>
          <a:xfrm>
            <a:off x="716600" y="271384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Objective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Objective</a:t>
            </a:r>
            <a:endParaRPr u="sng"/>
          </a:p>
        </p:txBody>
      </p:sp>
      <p:sp>
        <p:nvSpPr>
          <p:cNvPr id="2605" name="Google Shape;2605;p29"/>
          <p:cNvSpPr txBox="1">
            <a:spLocks noGrp="1"/>
          </p:cNvSpPr>
          <p:nvPr>
            <p:ph type="subTitle" idx="3"/>
          </p:nvPr>
        </p:nvSpPr>
        <p:spPr>
          <a:xfrm>
            <a:off x="5773178" y="1818489"/>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discovery, validation, and replication of scientific findings: what, how and where</a:t>
            </a:r>
            <a:endParaRPr sz="1600">
              <a:solidFill>
                <a:srgbClr val="666666"/>
              </a:solidFill>
            </a:endParaRPr>
          </a:p>
        </p:txBody>
      </p:sp>
      <p:sp>
        <p:nvSpPr>
          <p:cNvPr id="2606" name="Google Shape;2606;p29"/>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Science plays a crucial role in shaping our understanding of the world</a:t>
            </a:r>
            <a:endParaRPr/>
          </a:p>
        </p:txBody>
      </p:sp>
      <p:sp>
        <p:nvSpPr>
          <p:cNvPr id="2607" name="Google Shape;2607;p29"/>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contributes to the advancement of knowledge and technological innovations</a:t>
            </a:r>
            <a:endParaRPr/>
          </a:p>
        </p:txBody>
      </p:sp>
      <p:sp>
        <p:nvSpPr>
          <p:cNvPr id="2609" name="Google Shape;2609;p29"/>
          <p:cNvSpPr txBox="1">
            <a:spLocks noGrp="1"/>
          </p:cNvSpPr>
          <p:nvPr>
            <p:ph type="title" idx="5"/>
          </p:nvPr>
        </p:nvSpPr>
        <p:spPr>
          <a:xfrm>
            <a:off x="737886"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10" name="Google Shape;2610;p29"/>
          <p:cNvSpPr txBox="1">
            <a:spLocks noGrp="1"/>
          </p:cNvSpPr>
          <p:nvPr>
            <p:ph type="title" idx="6"/>
          </p:nvPr>
        </p:nvSpPr>
        <p:spPr>
          <a:xfrm>
            <a:off x="5048378"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11" name="Google Shape;2611;p29"/>
          <p:cNvSpPr txBox="1">
            <a:spLocks noGrp="1"/>
          </p:cNvSpPr>
          <p:nvPr>
            <p:ph type="title" idx="7"/>
          </p:nvPr>
        </p:nvSpPr>
        <p:spPr>
          <a:xfrm>
            <a:off x="73788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3" name="Google Shape;2613;p29"/>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Feature Influece Churn</a:t>
            </a:r>
            <a:endParaRPr/>
          </a:p>
        </p:txBody>
      </p:sp>
      <p:sp>
        <p:nvSpPr>
          <p:cNvPr id="2614" name="Google Shape;2614;p29"/>
          <p:cNvSpPr txBox="1">
            <a:spLocks noGrp="1"/>
          </p:cNvSpPr>
          <p:nvPr>
            <p:ph type="subTitle" idx="13"/>
          </p:nvPr>
        </p:nvSpPr>
        <p:spPr>
          <a:xfrm>
            <a:off x="1497964" y="3091119"/>
            <a:ext cx="3268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Build Model ML (Classification)</a:t>
            </a:r>
            <a:endParaRPr/>
          </a:p>
        </p:txBody>
      </p:sp>
      <p:sp>
        <p:nvSpPr>
          <p:cNvPr id="2615" name="Google Shape;2615;p29"/>
          <p:cNvSpPr txBox="1">
            <a:spLocks noGrp="1"/>
          </p:cNvSpPr>
          <p:nvPr>
            <p:ph type="subTitle" idx="14"/>
          </p:nvPr>
        </p:nvSpPr>
        <p:spPr>
          <a:xfrm>
            <a:off x="5773178" y="15116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Proposed Solution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3"/>
        <p:cNvGrpSpPr/>
        <p:nvPr/>
      </p:nvGrpSpPr>
      <p:grpSpPr>
        <a:xfrm>
          <a:off x="0" y="0"/>
          <a:ext cx="0" cy="0"/>
          <a:chOff x="0" y="0"/>
          <a:chExt cx="0" cy="0"/>
        </a:xfrm>
      </p:grpSpPr>
      <p:sp>
        <p:nvSpPr>
          <p:cNvPr id="2874" name="Google Shape;2874;p36"/>
          <p:cNvSpPr txBox="1">
            <a:spLocks noGrp="1"/>
          </p:cNvSpPr>
          <p:nvPr>
            <p:ph type="title"/>
          </p:nvPr>
        </p:nvSpPr>
        <p:spPr>
          <a:xfrm>
            <a:off x="96013" y="3611586"/>
            <a:ext cx="2859740" cy="8123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( 7043,21 )</a:t>
            </a:r>
            <a:endParaRPr sz="4000"/>
          </a:p>
        </p:txBody>
      </p:sp>
      <p:grpSp>
        <p:nvGrpSpPr>
          <p:cNvPr id="2876" name="Google Shape;2876;p36"/>
          <p:cNvGrpSpPr/>
          <p:nvPr/>
        </p:nvGrpSpPr>
        <p:grpSpPr>
          <a:xfrm>
            <a:off x="1853375" y="4206300"/>
            <a:ext cx="5421201" cy="960686"/>
            <a:chOff x="1853375" y="4206300"/>
            <a:chExt cx="5421201" cy="960686"/>
          </a:xfrm>
        </p:grpSpPr>
        <p:grpSp>
          <p:nvGrpSpPr>
            <p:cNvPr id="2877" name="Google Shape;2877;p36"/>
            <p:cNvGrpSpPr/>
            <p:nvPr/>
          </p:nvGrpSpPr>
          <p:grpSpPr>
            <a:xfrm>
              <a:off x="1853375" y="4206310"/>
              <a:ext cx="2686628" cy="960675"/>
              <a:chOff x="5179977" y="136093"/>
              <a:chExt cx="2686628" cy="3346133"/>
            </a:xfrm>
          </p:grpSpPr>
          <p:sp>
            <p:nvSpPr>
              <p:cNvPr id="2878" name="Google Shape;2878;p36"/>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6"/>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6"/>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6"/>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6"/>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3" name="Google Shape;2883;p36"/>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4" name="Google Shape;2884;p36"/>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5" name="Google Shape;2885;p36"/>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6" name="Google Shape;2886;p36"/>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7" name="Google Shape;2887;p36"/>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8" name="Google Shape;2888;p36"/>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9" name="Google Shape;2889;p36"/>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0" name="Google Shape;2890;p36"/>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91" name="Google Shape;2891;p36"/>
            <p:cNvGrpSpPr/>
            <p:nvPr/>
          </p:nvGrpSpPr>
          <p:grpSpPr>
            <a:xfrm flipH="1">
              <a:off x="4587948" y="4206300"/>
              <a:ext cx="2686628" cy="960675"/>
              <a:chOff x="5179977" y="136093"/>
              <a:chExt cx="2686628" cy="3346133"/>
            </a:xfrm>
          </p:grpSpPr>
          <p:sp>
            <p:nvSpPr>
              <p:cNvPr id="2892" name="Google Shape;2892;p36"/>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6"/>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6"/>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6"/>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6"/>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6"/>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6"/>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6"/>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6"/>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6"/>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6"/>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6"/>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6"/>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05" name="Google Shape;2905;p36"/>
          <p:cNvGrpSpPr/>
          <p:nvPr/>
        </p:nvGrpSpPr>
        <p:grpSpPr>
          <a:xfrm>
            <a:off x="1433665" y="4527192"/>
            <a:ext cx="6260594" cy="639863"/>
            <a:chOff x="1433665" y="4527192"/>
            <a:chExt cx="6260594" cy="639863"/>
          </a:xfrm>
        </p:grpSpPr>
        <p:grpSp>
          <p:nvGrpSpPr>
            <p:cNvPr id="2906" name="Google Shape;2906;p36"/>
            <p:cNvGrpSpPr/>
            <p:nvPr/>
          </p:nvGrpSpPr>
          <p:grpSpPr>
            <a:xfrm>
              <a:off x="1433665" y="4527202"/>
              <a:ext cx="3106319" cy="639852"/>
              <a:chOff x="4760286" y="2503707"/>
              <a:chExt cx="3106319" cy="978517"/>
            </a:xfrm>
          </p:grpSpPr>
          <p:sp>
            <p:nvSpPr>
              <p:cNvPr id="2907" name="Google Shape;2907;p36"/>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6"/>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6"/>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6"/>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6"/>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2" name="Google Shape;2912;p36"/>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3" name="Google Shape;2913;p36"/>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4" name="Google Shape;2914;p36"/>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5" name="Google Shape;2915;p36"/>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6" name="Google Shape;2916;p36"/>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7" name="Google Shape;2917;p36"/>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8" name="Google Shape;2918;p36"/>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9" name="Google Shape;2919;p36"/>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0" name="Google Shape;2920;p36"/>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1" name="Google Shape;2921;p36"/>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2" name="Google Shape;2922;p36"/>
            <p:cNvGrpSpPr/>
            <p:nvPr/>
          </p:nvGrpSpPr>
          <p:grpSpPr>
            <a:xfrm flipH="1">
              <a:off x="4587941" y="4527192"/>
              <a:ext cx="3106319" cy="639852"/>
              <a:chOff x="4760286" y="2503707"/>
              <a:chExt cx="3106319" cy="978517"/>
            </a:xfrm>
          </p:grpSpPr>
          <p:sp>
            <p:nvSpPr>
              <p:cNvPr id="2923" name="Google Shape;2923;p36"/>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6"/>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6"/>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6" name="Google Shape;2926;p36"/>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7" name="Google Shape;2927;p36"/>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6"/>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9" name="Google Shape;2929;p36"/>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0" name="Google Shape;2930;p36"/>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1" name="Google Shape;2931;p36"/>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6"/>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6"/>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4" name="Google Shape;2934;p36"/>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5" name="Google Shape;2935;p36"/>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6" name="Google Shape;2936;p36"/>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6"/>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38" name="Google Shape;2938;p36"/>
          <p:cNvGrpSpPr/>
          <p:nvPr/>
        </p:nvGrpSpPr>
        <p:grpSpPr>
          <a:xfrm>
            <a:off x="1412004" y="-348164"/>
            <a:ext cx="6260531" cy="639863"/>
            <a:chOff x="1441734" y="-46"/>
            <a:chExt cx="6260531" cy="639863"/>
          </a:xfrm>
        </p:grpSpPr>
        <p:grpSp>
          <p:nvGrpSpPr>
            <p:cNvPr id="2939" name="Google Shape;2939;p36"/>
            <p:cNvGrpSpPr/>
            <p:nvPr/>
          </p:nvGrpSpPr>
          <p:grpSpPr>
            <a:xfrm rot="10800000">
              <a:off x="4595947" y="-46"/>
              <a:ext cx="3106319" cy="639852"/>
              <a:chOff x="4760286" y="2503707"/>
              <a:chExt cx="3106319" cy="978517"/>
            </a:xfrm>
          </p:grpSpPr>
          <p:sp>
            <p:nvSpPr>
              <p:cNvPr id="2940" name="Google Shape;2940;p36"/>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6"/>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6"/>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6"/>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6"/>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6"/>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6"/>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6"/>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6"/>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6"/>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6"/>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6"/>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6"/>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6"/>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6"/>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55" name="Google Shape;2955;p36"/>
            <p:cNvGrpSpPr/>
            <p:nvPr/>
          </p:nvGrpSpPr>
          <p:grpSpPr>
            <a:xfrm rot="10800000" flipH="1">
              <a:off x="1441734" y="-35"/>
              <a:ext cx="3106319" cy="639852"/>
              <a:chOff x="4760286" y="2503707"/>
              <a:chExt cx="3106319" cy="978517"/>
            </a:xfrm>
          </p:grpSpPr>
          <p:sp>
            <p:nvSpPr>
              <p:cNvPr id="2956" name="Google Shape;2956;p36"/>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6"/>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6"/>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6"/>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6"/>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6"/>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6"/>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6"/>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6"/>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6"/>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6"/>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7" name="Google Shape;2967;p36"/>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8" name="Google Shape;2968;p36"/>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9" name="Google Shape;2969;p36"/>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0" name="Google Shape;2970;p36"/>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4" name="Picture 3">
            <a:extLst>
              <a:ext uri="{FF2B5EF4-FFF2-40B4-BE49-F238E27FC236}">
                <a16:creationId xmlns:a16="http://schemas.microsoft.com/office/drawing/2014/main" id="{0E047614-4AF0-940A-57A3-1C1A12B49368}"/>
              </a:ext>
            </a:extLst>
          </p:cNvPr>
          <p:cNvPicPr>
            <a:picLocks noChangeAspect="1"/>
          </p:cNvPicPr>
          <p:nvPr/>
        </p:nvPicPr>
        <p:blipFill>
          <a:blip r:embed="rId3"/>
          <a:stretch>
            <a:fillRect/>
          </a:stretch>
        </p:blipFill>
        <p:spPr>
          <a:xfrm>
            <a:off x="5064887" y="1709425"/>
            <a:ext cx="2908231" cy="1724649"/>
          </a:xfrm>
          <a:prstGeom prst="rect">
            <a:avLst/>
          </a:prstGeom>
        </p:spPr>
      </p:pic>
      <p:sp>
        <p:nvSpPr>
          <p:cNvPr id="21" name="Rectangle 20">
            <a:extLst>
              <a:ext uri="{FF2B5EF4-FFF2-40B4-BE49-F238E27FC236}">
                <a16:creationId xmlns:a16="http://schemas.microsoft.com/office/drawing/2014/main" id="{495E6ED9-DE34-F93F-9ED3-A92E592E8CE6}"/>
              </a:ext>
            </a:extLst>
          </p:cNvPr>
          <p:cNvSpPr/>
          <p:nvPr/>
        </p:nvSpPr>
        <p:spPr>
          <a:xfrm>
            <a:off x="5755192" y="1355065"/>
            <a:ext cx="1066292"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Churn</a:t>
            </a:r>
          </a:p>
        </p:txBody>
      </p:sp>
      <p:grpSp>
        <p:nvGrpSpPr>
          <p:cNvPr id="25" name="Group 24">
            <a:extLst>
              <a:ext uri="{FF2B5EF4-FFF2-40B4-BE49-F238E27FC236}">
                <a16:creationId xmlns:a16="http://schemas.microsoft.com/office/drawing/2014/main" id="{95C581A3-5D3A-AC31-0B7F-7B2D50B2121E}"/>
              </a:ext>
            </a:extLst>
          </p:cNvPr>
          <p:cNvGrpSpPr/>
          <p:nvPr/>
        </p:nvGrpSpPr>
        <p:grpSpPr>
          <a:xfrm>
            <a:off x="133031" y="1355065"/>
            <a:ext cx="4579899" cy="2135757"/>
            <a:chOff x="4497785" y="1205345"/>
            <a:chExt cx="4579899" cy="2135757"/>
          </a:xfrm>
        </p:grpSpPr>
        <p:sp>
          <p:nvSpPr>
            <p:cNvPr id="7" name="Rectangle 6">
              <a:extLst>
                <a:ext uri="{FF2B5EF4-FFF2-40B4-BE49-F238E27FC236}">
                  <a16:creationId xmlns:a16="http://schemas.microsoft.com/office/drawing/2014/main" id="{C6D8FB15-3523-79E0-0BFD-3DB158D3C27E}"/>
                </a:ext>
              </a:extLst>
            </p:cNvPr>
            <p:cNvSpPr/>
            <p:nvPr/>
          </p:nvSpPr>
          <p:spPr>
            <a:xfrm>
              <a:off x="4509655" y="1205345"/>
              <a:ext cx="1239981"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CustomerID</a:t>
              </a:r>
            </a:p>
          </p:txBody>
        </p:sp>
        <p:sp>
          <p:nvSpPr>
            <p:cNvPr id="8" name="Rectangle 7">
              <a:extLst>
                <a:ext uri="{FF2B5EF4-FFF2-40B4-BE49-F238E27FC236}">
                  <a16:creationId xmlns:a16="http://schemas.microsoft.com/office/drawing/2014/main" id="{7C03C36E-16BD-1B4B-A305-22436BCC1865}"/>
                </a:ext>
              </a:extLst>
            </p:cNvPr>
            <p:cNvSpPr/>
            <p:nvPr/>
          </p:nvSpPr>
          <p:spPr>
            <a:xfrm>
              <a:off x="5839691" y="1205345"/>
              <a:ext cx="847581"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Gender</a:t>
              </a:r>
            </a:p>
          </p:txBody>
        </p:sp>
        <p:sp>
          <p:nvSpPr>
            <p:cNvPr id="9" name="Rectangle 8">
              <a:extLst>
                <a:ext uri="{FF2B5EF4-FFF2-40B4-BE49-F238E27FC236}">
                  <a16:creationId xmlns:a16="http://schemas.microsoft.com/office/drawing/2014/main" id="{AB3DA73E-AF65-C21B-0C6B-FE56DAFCEA30}"/>
                </a:ext>
              </a:extLst>
            </p:cNvPr>
            <p:cNvSpPr/>
            <p:nvPr/>
          </p:nvSpPr>
          <p:spPr>
            <a:xfrm>
              <a:off x="7714020" y="2127665"/>
              <a:ext cx="1363664"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Techsupport</a:t>
              </a:r>
            </a:p>
          </p:txBody>
        </p:sp>
        <p:sp>
          <p:nvSpPr>
            <p:cNvPr id="10" name="Rectangle 9">
              <a:extLst>
                <a:ext uri="{FF2B5EF4-FFF2-40B4-BE49-F238E27FC236}">
                  <a16:creationId xmlns:a16="http://schemas.microsoft.com/office/drawing/2014/main" id="{6225AA09-E795-80BE-9A75-4A547F867A33}"/>
                </a:ext>
              </a:extLst>
            </p:cNvPr>
            <p:cNvSpPr/>
            <p:nvPr/>
          </p:nvSpPr>
          <p:spPr>
            <a:xfrm>
              <a:off x="5890637" y="1502290"/>
              <a:ext cx="1239981"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Tenure</a:t>
              </a:r>
            </a:p>
          </p:txBody>
        </p:sp>
        <p:sp>
          <p:nvSpPr>
            <p:cNvPr id="11" name="Rectangle 10">
              <a:extLst>
                <a:ext uri="{FF2B5EF4-FFF2-40B4-BE49-F238E27FC236}">
                  <a16:creationId xmlns:a16="http://schemas.microsoft.com/office/drawing/2014/main" id="{E2C1F26A-484A-0A4C-F6B6-1EFEC4F36D6F}"/>
                </a:ext>
              </a:extLst>
            </p:cNvPr>
            <p:cNvSpPr/>
            <p:nvPr/>
          </p:nvSpPr>
          <p:spPr>
            <a:xfrm>
              <a:off x="7240009" y="1502290"/>
              <a:ext cx="1239981"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Dependents</a:t>
              </a:r>
            </a:p>
          </p:txBody>
        </p:sp>
        <p:sp>
          <p:nvSpPr>
            <p:cNvPr id="12" name="Rectangle 11">
              <a:extLst>
                <a:ext uri="{FF2B5EF4-FFF2-40B4-BE49-F238E27FC236}">
                  <a16:creationId xmlns:a16="http://schemas.microsoft.com/office/drawing/2014/main" id="{49C1D502-95E4-1ECA-0F9B-4158F1F0F66B}"/>
                </a:ext>
              </a:extLst>
            </p:cNvPr>
            <p:cNvSpPr/>
            <p:nvPr/>
          </p:nvSpPr>
          <p:spPr>
            <a:xfrm>
              <a:off x="4509655" y="1502290"/>
              <a:ext cx="1239981"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Partner</a:t>
              </a:r>
            </a:p>
          </p:txBody>
        </p:sp>
        <p:sp>
          <p:nvSpPr>
            <p:cNvPr id="13" name="Rectangle 12">
              <a:extLst>
                <a:ext uri="{FF2B5EF4-FFF2-40B4-BE49-F238E27FC236}">
                  <a16:creationId xmlns:a16="http://schemas.microsoft.com/office/drawing/2014/main" id="{22A5E50A-E839-023B-651D-F467AFD7DA86}"/>
                </a:ext>
              </a:extLst>
            </p:cNvPr>
            <p:cNvSpPr/>
            <p:nvPr/>
          </p:nvSpPr>
          <p:spPr>
            <a:xfrm>
              <a:off x="6777327" y="1205345"/>
              <a:ext cx="1239981"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SeniorCitizen</a:t>
              </a:r>
            </a:p>
          </p:txBody>
        </p:sp>
        <p:sp>
          <p:nvSpPr>
            <p:cNvPr id="14" name="Rectangle 13">
              <a:extLst>
                <a:ext uri="{FF2B5EF4-FFF2-40B4-BE49-F238E27FC236}">
                  <a16:creationId xmlns:a16="http://schemas.microsoft.com/office/drawing/2014/main" id="{F0F4F169-72D9-11A9-F448-E02AA23EC5A3}"/>
                </a:ext>
              </a:extLst>
            </p:cNvPr>
            <p:cNvSpPr/>
            <p:nvPr/>
          </p:nvSpPr>
          <p:spPr>
            <a:xfrm>
              <a:off x="5991585" y="2133363"/>
              <a:ext cx="16002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DeviceProtection</a:t>
              </a:r>
            </a:p>
          </p:txBody>
        </p:sp>
        <p:sp>
          <p:nvSpPr>
            <p:cNvPr id="15" name="Rectangle 14">
              <a:extLst>
                <a:ext uri="{FF2B5EF4-FFF2-40B4-BE49-F238E27FC236}">
                  <a16:creationId xmlns:a16="http://schemas.microsoft.com/office/drawing/2014/main" id="{0CF47EBC-A530-466F-CA5A-1DBCA11F2442}"/>
                </a:ext>
              </a:extLst>
            </p:cNvPr>
            <p:cNvSpPr/>
            <p:nvPr/>
          </p:nvSpPr>
          <p:spPr>
            <a:xfrm>
              <a:off x="4502222" y="2134766"/>
              <a:ext cx="1363664"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OnlineBackup</a:t>
              </a:r>
            </a:p>
          </p:txBody>
        </p:sp>
        <p:sp>
          <p:nvSpPr>
            <p:cNvPr id="16" name="Rectangle 15">
              <a:extLst>
                <a:ext uri="{FF2B5EF4-FFF2-40B4-BE49-F238E27FC236}">
                  <a16:creationId xmlns:a16="http://schemas.microsoft.com/office/drawing/2014/main" id="{8FF126B2-88A7-F3AC-A15F-C650FEFCB204}"/>
                </a:ext>
              </a:extLst>
            </p:cNvPr>
            <p:cNvSpPr/>
            <p:nvPr/>
          </p:nvSpPr>
          <p:spPr>
            <a:xfrm>
              <a:off x="7501224" y="1804872"/>
              <a:ext cx="1363664"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OnlineSecurity</a:t>
              </a:r>
            </a:p>
          </p:txBody>
        </p:sp>
        <p:sp>
          <p:nvSpPr>
            <p:cNvPr id="17" name="Rectangle 16">
              <a:extLst>
                <a:ext uri="{FF2B5EF4-FFF2-40B4-BE49-F238E27FC236}">
                  <a16:creationId xmlns:a16="http://schemas.microsoft.com/office/drawing/2014/main" id="{334B2C7A-DAAB-B501-3349-B283406FC119}"/>
                </a:ext>
              </a:extLst>
            </p:cNvPr>
            <p:cNvSpPr/>
            <p:nvPr/>
          </p:nvSpPr>
          <p:spPr>
            <a:xfrm>
              <a:off x="5991585" y="1811363"/>
              <a:ext cx="1391373"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InternetService</a:t>
              </a:r>
            </a:p>
          </p:txBody>
        </p:sp>
        <p:sp>
          <p:nvSpPr>
            <p:cNvPr id="18" name="Rectangle 17">
              <a:extLst>
                <a:ext uri="{FF2B5EF4-FFF2-40B4-BE49-F238E27FC236}">
                  <a16:creationId xmlns:a16="http://schemas.microsoft.com/office/drawing/2014/main" id="{56830246-804C-9D08-FFF3-7077377AD58F}"/>
                </a:ext>
              </a:extLst>
            </p:cNvPr>
            <p:cNvSpPr/>
            <p:nvPr/>
          </p:nvSpPr>
          <p:spPr>
            <a:xfrm>
              <a:off x="4509655" y="1818528"/>
              <a:ext cx="1363664"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MultipleLines</a:t>
              </a:r>
            </a:p>
          </p:txBody>
        </p:sp>
        <p:sp>
          <p:nvSpPr>
            <p:cNvPr id="2" name="Rectangle 1">
              <a:extLst>
                <a:ext uri="{FF2B5EF4-FFF2-40B4-BE49-F238E27FC236}">
                  <a16:creationId xmlns:a16="http://schemas.microsoft.com/office/drawing/2014/main" id="{2362B381-B2F9-8C99-A74E-12DFC49D432D}"/>
                </a:ext>
              </a:extLst>
            </p:cNvPr>
            <p:cNvSpPr/>
            <p:nvPr/>
          </p:nvSpPr>
          <p:spPr>
            <a:xfrm>
              <a:off x="6142001" y="2788149"/>
              <a:ext cx="1524505"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PaymentMethod</a:t>
              </a:r>
            </a:p>
          </p:txBody>
        </p:sp>
        <p:sp>
          <p:nvSpPr>
            <p:cNvPr id="5" name="Rectangle 4">
              <a:extLst>
                <a:ext uri="{FF2B5EF4-FFF2-40B4-BE49-F238E27FC236}">
                  <a16:creationId xmlns:a16="http://schemas.microsoft.com/office/drawing/2014/main" id="{B0998CED-2086-00CD-C2EF-7CB6BAF80D0A}"/>
                </a:ext>
              </a:extLst>
            </p:cNvPr>
            <p:cNvSpPr/>
            <p:nvPr/>
          </p:nvSpPr>
          <p:spPr>
            <a:xfrm>
              <a:off x="4502222" y="2794833"/>
              <a:ext cx="1524505"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PaperlessBilling</a:t>
              </a:r>
            </a:p>
          </p:txBody>
        </p:sp>
        <p:sp>
          <p:nvSpPr>
            <p:cNvPr id="6" name="Rectangle 5">
              <a:extLst>
                <a:ext uri="{FF2B5EF4-FFF2-40B4-BE49-F238E27FC236}">
                  <a16:creationId xmlns:a16="http://schemas.microsoft.com/office/drawing/2014/main" id="{2D02EF4E-669E-AA7C-F376-AF0FD28C8A80}"/>
                </a:ext>
              </a:extLst>
            </p:cNvPr>
            <p:cNvSpPr/>
            <p:nvPr/>
          </p:nvSpPr>
          <p:spPr>
            <a:xfrm>
              <a:off x="7714020" y="2449370"/>
              <a:ext cx="880269"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Contract</a:t>
              </a:r>
            </a:p>
          </p:txBody>
        </p:sp>
        <p:sp>
          <p:nvSpPr>
            <p:cNvPr id="19" name="Rectangle 18">
              <a:extLst>
                <a:ext uri="{FF2B5EF4-FFF2-40B4-BE49-F238E27FC236}">
                  <a16:creationId xmlns:a16="http://schemas.microsoft.com/office/drawing/2014/main" id="{3B6A48EC-8B94-1F30-37FF-6FF902245D96}"/>
                </a:ext>
              </a:extLst>
            </p:cNvPr>
            <p:cNvSpPr/>
            <p:nvPr/>
          </p:nvSpPr>
          <p:spPr>
            <a:xfrm>
              <a:off x="5991585" y="2455404"/>
              <a:ext cx="16002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StreamingMovies</a:t>
              </a:r>
            </a:p>
          </p:txBody>
        </p:sp>
        <p:sp>
          <p:nvSpPr>
            <p:cNvPr id="20" name="Rectangle 19">
              <a:extLst>
                <a:ext uri="{FF2B5EF4-FFF2-40B4-BE49-F238E27FC236}">
                  <a16:creationId xmlns:a16="http://schemas.microsoft.com/office/drawing/2014/main" id="{5AF66D3B-7AB4-613C-DBB6-344C6E786E1E}"/>
                </a:ext>
              </a:extLst>
            </p:cNvPr>
            <p:cNvSpPr/>
            <p:nvPr/>
          </p:nvSpPr>
          <p:spPr>
            <a:xfrm>
              <a:off x="4502222" y="2455404"/>
              <a:ext cx="1363664"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StreamingTV</a:t>
              </a:r>
            </a:p>
          </p:txBody>
        </p:sp>
        <p:sp>
          <p:nvSpPr>
            <p:cNvPr id="22" name="Rectangle 21">
              <a:extLst>
                <a:ext uri="{FF2B5EF4-FFF2-40B4-BE49-F238E27FC236}">
                  <a16:creationId xmlns:a16="http://schemas.microsoft.com/office/drawing/2014/main" id="{62223A88-4863-9BFF-84B2-600BA2593578}"/>
                </a:ext>
              </a:extLst>
            </p:cNvPr>
            <p:cNvSpPr/>
            <p:nvPr/>
          </p:nvSpPr>
          <p:spPr>
            <a:xfrm>
              <a:off x="6105480" y="3110190"/>
              <a:ext cx="1291837"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TotalCharges</a:t>
              </a:r>
            </a:p>
          </p:txBody>
        </p:sp>
        <p:sp>
          <p:nvSpPr>
            <p:cNvPr id="23" name="Rectangle 22">
              <a:extLst>
                <a:ext uri="{FF2B5EF4-FFF2-40B4-BE49-F238E27FC236}">
                  <a16:creationId xmlns:a16="http://schemas.microsoft.com/office/drawing/2014/main" id="{C38D7F7B-5197-6B96-C0DA-1B88F846584F}"/>
                </a:ext>
              </a:extLst>
            </p:cNvPr>
            <p:cNvSpPr/>
            <p:nvPr/>
          </p:nvSpPr>
          <p:spPr>
            <a:xfrm>
              <a:off x="4497785" y="3112502"/>
              <a:ext cx="1502934"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MonthlyCharges</a:t>
              </a:r>
            </a:p>
          </p:txBody>
        </p:sp>
        <p:sp>
          <p:nvSpPr>
            <p:cNvPr id="24" name="Rectangle 23">
              <a:extLst>
                <a:ext uri="{FF2B5EF4-FFF2-40B4-BE49-F238E27FC236}">
                  <a16:creationId xmlns:a16="http://schemas.microsoft.com/office/drawing/2014/main" id="{0673214F-12D7-1B9D-057C-EC67D6C96E45}"/>
                </a:ext>
              </a:extLst>
            </p:cNvPr>
            <p:cNvSpPr/>
            <p:nvPr/>
          </p:nvSpPr>
          <p:spPr>
            <a:xfrm>
              <a:off x="7785847" y="2771075"/>
              <a:ext cx="1291837"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MY"/>
                <a:t>PhoneService</a:t>
              </a:r>
            </a:p>
          </p:txBody>
        </p:sp>
      </p:grpSp>
      <p:sp>
        <p:nvSpPr>
          <p:cNvPr id="28" name="Rectangle: Rounded Corners 27">
            <a:extLst>
              <a:ext uri="{FF2B5EF4-FFF2-40B4-BE49-F238E27FC236}">
                <a16:creationId xmlns:a16="http://schemas.microsoft.com/office/drawing/2014/main" id="{6E242DAE-D9CF-B00E-BD26-225F225FD3E9}"/>
              </a:ext>
            </a:extLst>
          </p:cNvPr>
          <p:cNvSpPr/>
          <p:nvPr/>
        </p:nvSpPr>
        <p:spPr>
          <a:xfrm>
            <a:off x="1310084" y="855196"/>
            <a:ext cx="1413164" cy="38556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a:latin typeface="Arial Rounded MT Bold" panose="020F0704030504030204" pitchFamily="34" charset="0"/>
              </a:rPr>
              <a:t>X = FEATURE</a:t>
            </a:r>
          </a:p>
        </p:txBody>
      </p:sp>
      <p:sp>
        <p:nvSpPr>
          <p:cNvPr id="29" name="Rectangle: Rounded Corners 28">
            <a:extLst>
              <a:ext uri="{FF2B5EF4-FFF2-40B4-BE49-F238E27FC236}">
                <a16:creationId xmlns:a16="http://schemas.microsoft.com/office/drawing/2014/main" id="{9C4385BF-2D6C-96CB-0404-7E035BDBBBCF}"/>
              </a:ext>
            </a:extLst>
          </p:cNvPr>
          <p:cNvSpPr/>
          <p:nvPr/>
        </p:nvSpPr>
        <p:spPr>
          <a:xfrm>
            <a:off x="5571011" y="855195"/>
            <a:ext cx="1350819" cy="385569"/>
          </a:xfrm>
          <a:prstGeom prst="roundRect">
            <a:avLst/>
          </a:prstGeom>
          <a:solidFill>
            <a:schemeClr val="tx2">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MY">
                <a:latin typeface="Arial Rounded MT Bold" panose="020F0704030504030204" pitchFamily="34" charset="0"/>
              </a:rPr>
              <a:t>Y = TARGET</a:t>
            </a:r>
          </a:p>
        </p:txBody>
      </p:sp>
      <p:cxnSp>
        <p:nvCxnSpPr>
          <p:cNvPr id="38" name="Connector: Curved 37">
            <a:extLst>
              <a:ext uri="{FF2B5EF4-FFF2-40B4-BE49-F238E27FC236}">
                <a16:creationId xmlns:a16="http://schemas.microsoft.com/office/drawing/2014/main" id="{6029DF9E-B8FD-16F4-7BF0-99A20F3A6EA7}"/>
              </a:ext>
            </a:extLst>
          </p:cNvPr>
          <p:cNvCxnSpPr/>
          <p:nvPr/>
        </p:nvCxnSpPr>
        <p:spPr>
          <a:xfrm>
            <a:off x="5927866" y="3476351"/>
            <a:ext cx="893618" cy="428863"/>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Google Shape;2606;p29">
            <a:extLst>
              <a:ext uri="{FF2B5EF4-FFF2-40B4-BE49-F238E27FC236}">
                <a16:creationId xmlns:a16="http://schemas.microsoft.com/office/drawing/2014/main" id="{142B3B2E-009F-AE20-D000-8618D5859157}"/>
              </a:ext>
            </a:extLst>
          </p:cNvPr>
          <p:cNvSpPr txBox="1">
            <a:spLocks noGrp="1"/>
          </p:cNvSpPr>
          <p:nvPr>
            <p:ph type="subTitle" idx="1"/>
          </p:nvPr>
        </p:nvSpPr>
        <p:spPr>
          <a:xfrm>
            <a:off x="6821484" y="3803332"/>
            <a:ext cx="2056789" cy="42886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000"/>
              <a:t>Shown imbalance dataset (Churn)</a:t>
            </a:r>
            <a:endParaRPr sz="1000"/>
          </a:p>
        </p:txBody>
      </p:sp>
      <p:sp>
        <p:nvSpPr>
          <p:cNvPr id="40" name="Google Shape;2596;p28">
            <a:extLst>
              <a:ext uri="{FF2B5EF4-FFF2-40B4-BE49-F238E27FC236}">
                <a16:creationId xmlns:a16="http://schemas.microsoft.com/office/drawing/2014/main" id="{534882CA-845C-641C-7935-B2BEE6B49E15}"/>
              </a:ext>
            </a:extLst>
          </p:cNvPr>
          <p:cNvSpPr txBox="1">
            <a:spLocks/>
          </p:cNvSpPr>
          <p:nvPr/>
        </p:nvSpPr>
        <p:spPr>
          <a:xfrm>
            <a:off x="0" y="178814"/>
            <a:ext cx="47109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Exploratory Data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pic>
        <p:nvPicPr>
          <p:cNvPr id="3" name="Picture 2">
            <a:extLst>
              <a:ext uri="{FF2B5EF4-FFF2-40B4-BE49-F238E27FC236}">
                <a16:creationId xmlns:a16="http://schemas.microsoft.com/office/drawing/2014/main" id="{ABCDDF2D-DE6C-D321-00D2-643B072B654D}"/>
              </a:ext>
            </a:extLst>
          </p:cNvPr>
          <p:cNvPicPr>
            <a:picLocks noChangeAspect="1"/>
          </p:cNvPicPr>
          <p:nvPr/>
        </p:nvPicPr>
        <p:blipFill>
          <a:blip r:embed="rId3"/>
          <a:stretch>
            <a:fillRect/>
          </a:stretch>
        </p:blipFill>
        <p:spPr>
          <a:xfrm>
            <a:off x="4498158" y="1074532"/>
            <a:ext cx="1252420" cy="2848911"/>
          </a:xfrm>
          <a:prstGeom prst="rect">
            <a:avLst/>
          </a:prstGeom>
        </p:spPr>
      </p:pic>
      <p:sp>
        <p:nvSpPr>
          <p:cNvPr id="2707" name="Google Shape;2707;p32"/>
          <p:cNvSpPr txBox="1">
            <a:spLocks noGrp="1"/>
          </p:cNvSpPr>
          <p:nvPr>
            <p:ph type="title"/>
          </p:nvPr>
        </p:nvSpPr>
        <p:spPr>
          <a:xfrm>
            <a:off x="714647" y="1281675"/>
            <a:ext cx="41607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Inspection Datatypes,  Missing Values</a:t>
            </a:r>
            <a:endParaRPr sz="1500"/>
          </a:p>
        </p:txBody>
      </p:sp>
      <p:sp>
        <p:nvSpPr>
          <p:cNvPr id="2708" name="Google Shape;2708;p32"/>
          <p:cNvSpPr txBox="1">
            <a:spLocks noGrp="1"/>
          </p:cNvSpPr>
          <p:nvPr>
            <p:ph type="subTitle" idx="1"/>
          </p:nvPr>
        </p:nvSpPr>
        <p:spPr>
          <a:xfrm>
            <a:off x="714647" y="1788525"/>
            <a:ext cx="4160700" cy="31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Science is mainly driven by the pursuit of knowledge and understanding. It helps us to:</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MY"/>
              <a:t>Datatypes</a:t>
            </a:r>
          </a:p>
          <a:p>
            <a:pPr marL="457200" lvl="0" indent="-330200" algn="l" rtl="0">
              <a:spcBef>
                <a:spcPts val="0"/>
              </a:spcBef>
              <a:spcAft>
                <a:spcPts val="0"/>
              </a:spcAft>
              <a:buSzPts val="1600"/>
              <a:buChar char="➔"/>
            </a:pPr>
            <a:r>
              <a:rPr lang="en-MY"/>
              <a:t>Duplicates data</a:t>
            </a:r>
            <a:endParaRPr/>
          </a:p>
          <a:p>
            <a:pPr marL="457200" lvl="0" indent="-330200" algn="l" rtl="0">
              <a:spcBef>
                <a:spcPts val="0"/>
              </a:spcBef>
              <a:spcAft>
                <a:spcPts val="0"/>
              </a:spcAft>
              <a:buSzPts val="1600"/>
              <a:buChar char="➔"/>
            </a:pPr>
            <a:r>
              <a:rPr lang="en-MY"/>
              <a:t>Missing values</a:t>
            </a:r>
            <a:endParaRPr/>
          </a:p>
          <a:p>
            <a:pPr marL="0" lvl="0" indent="0" algn="l" rtl="0">
              <a:spcBef>
                <a:spcPts val="0"/>
              </a:spcBef>
              <a:spcAft>
                <a:spcPts val="0"/>
              </a:spcAft>
              <a:buNone/>
            </a:pPr>
            <a:endParaRPr/>
          </a:p>
          <a:p>
            <a:pPr marL="0" lvl="0" indent="0" algn="l" rtl="0">
              <a:spcBef>
                <a:spcPts val="0"/>
              </a:spcBef>
              <a:spcAft>
                <a:spcPts val="0"/>
              </a:spcAft>
              <a:buNone/>
            </a:pPr>
            <a:r>
              <a:rPr lang="en"/>
              <a:t>In short, science is a powerful tool that empowers us to address challenges and improve our lives while learning how things work and why they work the way they do</a:t>
            </a:r>
            <a:endParaRPr/>
          </a:p>
        </p:txBody>
      </p:sp>
      <p:grpSp>
        <p:nvGrpSpPr>
          <p:cNvPr id="4" name="Group 3">
            <a:extLst>
              <a:ext uri="{FF2B5EF4-FFF2-40B4-BE49-F238E27FC236}">
                <a16:creationId xmlns:a16="http://schemas.microsoft.com/office/drawing/2014/main" id="{F408ABD3-CA6C-33EB-254B-D358F19C09C1}"/>
              </a:ext>
            </a:extLst>
          </p:cNvPr>
          <p:cNvGrpSpPr/>
          <p:nvPr/>
        </p:nvGrpSpPr>
        <p:grpSpPr>
          <a:xfrm>
            <a:off x="5884717" y="1086655"/>
            <a:ext cx="1717861" cy="2766036"/>
            <a:chOff x="561212" y="1889091"/>
            <a:chExt cx="2205718" cy="3866066"/>
          </a:xfrm>
        </p:grpSpPr>
        <p:pic>
          <p:nvPicPr>
            <p:cNvPr id="5" name="Picture 4">
              <a:extLst>
                <a:ext uri="{FF2B5EF4-FFF2-40B4-BE49-F238E27FC236}">
                  <a16:creationId xmlns:a16="http://schemas.microsoft.com/office/drawing/2014/main" id="{2F367B94-E3FB-BFC6-51F7-52C1AB523894}"/>
                </a:ext>
              </a:extLst>
            </p:cNvPr>
            <p:cNvPicPr>
              <a:picLocks noChangeAspect="1"/>
            </p:cNvPicPr>
            <p:nvPr/>
          </p:nvPicPr>
          <p:blipFill>
            <a:blip r:embed="rId4"/>
            <a:stretch>
              <a:fillRect/>
            </a:stretch>
          </p:blipFill>
          <p:spPr>
            <a:xfrm>
              <a:off x="561212" y="1889091"/>
              <a:ext cx="2205718" cy="3866066"/>
            </a:xfrm>
            <a:prstGeom prst="rect">
              <a:avLst/>
            </a:prstGeom>
          </p:spPr>
        </p:pic>
        <p:sp>
          <p:nvSpPr>
            <p:cNvPr id="6" name="Rectangle 5">
              <a:extLst>
                <a:ext uri="{FF2B5EF4-FFF2-40B4-BE49-F238E27FC236}">
                  <a16:creationId xmlns:a16="http://schemas.microsoft.com/office/drawing/2014/main" id="{D2176DAA-CAAF-CE75-E414-45E7590DD647}"/>
                </a:ext>
              </a:extLst>
            </p:cNvPr>
            <p:cNvSpPr/>
            <p:nvPr/>
          </p:nvSpPr>
          <p:spPr>
            <a:xfrm>
              <a:off x="617000" y="5148394"/>
              <a:ext cx="2032092" cy="202609"/>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grpSp>
      <p:cxnSp>
        <p:nvCxnSpPr>
          <p:cNvPr id="8" name="Connector: Curved 7">
            <a:extLst>
              <a:ext uri="{FF2B5EF4-FFF2-40B4-BE49-F238E27FC236}">
                <a16:creationId xmlns:a16="http://schemas.microsoft.com/office/drawing/2014/main" id="{2B07895B-1003-3433-AD9F-BD5481DF121C}"/>
              </a:ext>
            </a:extLst>
          </p:cNvPr>
          <p:cNvCxnSpPr>
            <a:cxnSpLocks/>
          </p:cNvCxnSpPr>
          <p:nvPr/>
        </p:nvCxnSpPr>
        <p:spPr>
          <a:xfrm rot="5400000" flipH="1" flipV="1">
            <a:off x="5182756" y="1285995"/>
            <a:ext cx="739904" cy="175474"/>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 name="Google Shape;2606;p29">
            <a:extLst>
              <a:ext uri="{FF2B5EF4-FFF2-40B4-BE49-F238E27FC236}">
                <a16:creationId xmlns:a16="http://schemas.microsoft.com/office/drawing/2014/main" id="{E8B349CA-AD5D-6883-F7B9-F911B35B3583}"/>
              </a:ext>
            </a:extLst>
          </p:cNvPr>
          <p:cNvSpPr txBox="1">
            <a:spLocks/>
          </p:cNvSpPr>
          <p:nvPr/>
        </p:nvSpPr>
        <p:spPr>
          <a:xfrm>
            <a:off x="7204974" y="4108248"/>
            <a:ext cx="1939026"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Need to change to numerical instead of object</a:t>
            </a:r>
          </a:p>
        </p:txBody>
      </p:sp>
      <p:pic>
        <p:nvPicPr>
          <p:cNvPr id="11" name="Picture 10">
            <a:extLst>
              <a:ext uri="{FF2B5EF4-FFF2-40B4-BE49-F238E27FC236}">
                <a16:creationId xmlns:a16="http://schemas.microsoft.com/office/drawing/2014/main" id="{6B2867C2-39F2-A70A-61EB-CE04432A4016}"/>
              </a:ext>
            </a:extLst>
          </p:cNvPr>
          <p:cNvPicPr>
            <a:picLocks noChangeAspect="1"/>
          </p:cNvPicPr>
          <p:nvPr/>
        </p:nvPicPr>
        <p:blipFill>
          <a:blip r:embed="rId5"/>
          <a:stretch>
            <a:fillRect/>
          </a:stretch>
        </p:blipFill>
        <p:spPr>
          <a:xfrm>
            <a:off x="7717053" y="1003780"/>
            <a:ext cx="1310499" cy="2848911"/>
          </a:xfrm>
          <a:prstGeom prst="rect">
            <a:avLst/>
          </a:prstGeom>
        </p:spPr>
      </p:pic>
      <p:sp>
        <p:nvSpPr>
          <p:cNvPr id="12" name="Google Shape;2606;p29">
            <a:extLst>
              <a:ext uri="{FF2B5EF4-FFF2-40B4-BE49-F238E27FC236}">
                <a16:creationId xmlns:a16="http://schemas.microsoft.com/office/drawing/2014/main" id="{6F44F19C-E89C-7A22-25D7-A48BACF5ED9A}"/>
              </a:ext>
            </a:extLst>
          </p:cNvPr>
          <p:cNvSpPr txBox="1">
            <a:spLocks/>
          </p:cNvSpPr>
          <p:nvPr/>
        </p:nvSpPr>
        <p:spPr>
          <a:xfrm>
            <a:off x="7468341" y="54590"/>
            <a:ext cx="1939026"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Don’t have any missing values</a:t>
            </a:r>
          </a:p>
        </p:txBody>
      </p:sp>
      <p:cxnSp>
        <p:nvCxnSpPr>
          <p:cNvPr id="13" name="Connector: Curved 12">
            <a:extLst>
              <a:ext uri="{FF2B5EF4-FFF2-40B4-BE49-F238E27FC236}">
                <a16:creationId xmlns:a16="http://schemas.microsoft.com/office/drawing/2014/main" id="{CDA3AD7A-1693-412F-1FB4-0B1441C6550E}"/>
              </a:ext>
            </a:extLst>
          </p:cNvPr>
          <p:cNvCxnSpPr>
            <a:cxnSpLocks/>
          </p:cNvCxnSpPr>
          <p:nvPr/>
        </p:nvCxnSpPr>
        <p:spPr>
          <a:xfrm rot="10800000">
            <a:off x="8038058" y="530125"/>
            <a:ext cx="399796" cy="389978"/>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 name="Google Shape;2596;p28">
            <a:extLst>
              <a:ext uri="{FF2B5EF4-FFF2-40B4-BE49-F238E27FC236}">
                <a16:creationId xmlns:a16="http://schemas.microsoft.com/office/drawing/2014/main" id="{A299E126-43EE-D88F-2CDB-32DF31EA8809}"/>
              </a:ext>
            </a:extLst>
          </p:cNvPr>
          <p:cNvSpPr txBox="1">
            <a:spLocks/>
          </p:cNvSpPr>
          <p:nvPr/>
        </p:nvSpPr>
        <p:spPr>
          <a:xfrm>
            <a:off x="630382" y="158475"/>
            <a:ext cx="47109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2pPr>
            <a:lvl3pPr marR="0" lvl="2"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3pPr>
            <a:lvl4pPr marR="0" lvl="3"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4pPr>
            <a:lvl5pPr marR="0" lvl="4"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5pPr>
            <a:lvl6pPr marR="0" lvl="5"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6pPr>
            <a:lvl7pPr marR="0" lvl="6"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7pPr>
            <a:lvl8pPr marR="0" lvl="7"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8pPr>
            <a:lvl9pPr marR="0" lvl="8" algn="l" rtl="0">
              <a:lnSpc>
                <a:spcPct val="100000"/>
              </a:lnSpc>
              <a:spcBef>
                <a:spcPts val="0"/>
              </a:spcBef>
              <a:spcAft>
                <a:spcPts val="0"/>
              </a:spcAft>
              <a:buClr>
                <a:schemeClr val="dk1"/>
              </a:buClr>
              <a:buSzPts val="2800"/>
              <a:buFont typeface="Outfit ExtraBold"/>
              <a:buNone/>
              <a:defRPr sz="2800" b="0" i="0" u="none" strike="noStrike" cap="none">
                <a:solidFill>
                  <a:schemeClr val="dk1"/>
                </a:solidFill>
                <a:latin typeface="Outfit ExtraBold"/>
                <a:ea typeface="Outfit ExtraBold"/>
                <a:cs typeface="Outfit ExtraBold"/>
                <a:sym typeface="Outfit ExtraBold"/>
              </a:defRPr>
            </a:lvl9pPr>
          </a:lstStyle>
          <a:p>
            <a:r>
              <a:rPr lang="en-MY" u="sng"/>
              <a:t>Exploratory Data Analysis</a:t>
            </a:r>
          </a:p>
        </p:txBody>
      </p:sp>
      <p:cxnSp>
        <p:nvCxnSpPr>
          <p:cNvPr id="14" name="Connector: Curved 13">
            <a:extLst>
              <a:ext uri="{FF2B5EF4-FFF2-40B4-BE49-F238E27FC236}">
                <a16:creationId xmlns:a16="http://schemas.microsoft.com/office/drawing/2014/main" id="{18928D57-AD1C-53EA-1FB1-299504EE08AB}"/>
              </a:ext>
            </a:extLst>
          </p:cNvPr>
          <p:cNvCxnSpPr>
            <a:cxnSpLocks/>
          </p:cNvCxnSpPr>
          <p:nvPr/>
        </p:nvCxnSpPr>
        <p:spPr>
          <a:xfrm rot="16200000" flipH="1">
            <a:off x="7109007" y="3727846"/>
            <a:ext cx="480061" cy="360053"/>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 name="Google Shape;2606;p29">
            <a:extLst>
              <a:ext uri="{FF2B5EF4-FFF2-40B4-BE49-F238E27FC236}">
                <a16:creationId xmlns:a16="http://schemas.microsoft.com/office/drawing/2014/main" id="{97202FFA-859A-BDCD-795A-843A5990631B}"/>
              </a:ext>
            </a:extLst>
          </p:cNvPr>
          <p:cNvSpPr txBox="1">
            <a:spLocks/>
          </p:cNvSpPr>
          <p:nvPr/>
        </p:nvSpPr>
        <p:spPr>
          <a:xfrm>
            <a:off x="5410011" y="530013"/>
            <a:ext cx="1939026" cy="428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71450" indent="-171450">
              <a:buFont typeface="Arial" panose="020B0604020202020204" pitchFamily="34" charset="0"/>
              <a:buChar char="•"/>
            </a:pPr>
            <a:r>
              <a:rPr lang="en-MY" sz="1000"/>
              <a:t>Don’t have any duplicated data</a:t>
            </a:r>
          </a:p>
        </p:txBody>
      </p:sp>
      <p:cxnSp>
        <p:nvCxnSpPr>
          <p:cNvPr id="21" name="Connector: Curved 20">
            <a:extLst>
              <a:ext uri="{FF2B5EF4-FFF2-40B4-BE49-F238E27FC236}">
                <a16:creationId xmlns:a16="http://schemas.microsoft.com/office/drawing/2014/main" id="{F5B2E00F-4B54-D14F-D129-63A92ACFB045}"/>
              </a:ext>
            </a:extLst>
          </p:cNvPr>
          <p:cNvCxnSpPr>
            <a:cxnSpLocks/>
          </p:cNvCxnSpPr>
          <p:nvPr/>
        </p:nvCxnSpPr>
        <p:spPr>
          <a:xfrm flipV="1">
            <a:off x="4863507" y="958876"/>
            <a:ext cx="744268" cy="322799"/>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Bayesian Data Analysis - Master of Science in Biostatistics by Slidesgo">
  <a:themeElements>
    <a:clrScheme name="Simple Light">
      <a:dk1>
        <a:srgbClr val="2D3538"/>
      </a:dk1>
      <a:lt1>
        <a:srgbClr val="EDEEF3"/>
      </a:lt1>
      <a:dk2>
        <a:srgbClr val="3F4850"/>
      </a:dk2>
      <a:lt2>
        <a:srgbClr val="CDD1E0"/>
      </a:lt2>
      <a:accent1>
        <a:srgbClr val="2544D8"/>
      </a:accent1>
      <a:accent2>
        <a:srgbClr val="FFFFFF"/>
      </a:accent2>
      <a:accent3>
        <a:srgbClr val="FFFFFF"/>
      </a:accent3>
      <a:accent4>
        <a:srgbClr val="FFFFFF"/>
      </a:accent4>
      <a:accent5>
        <a:srgbClr val="FFFFFF"/>
      </a:accent5>
      <a:accent6>
        <a:srgbClr val="FFFFFF"/>
      </a:accent6>
      <a:hlink>
        <a:srgbClr val="2D35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560</TotalTime>
  <Words>2016</Words>
  <Application>Microsoft Office PowerPoint</Application>
  <PresentationFormat>On-screen Show (16:9)</PresentationFormat>
  <Paragraphs>419</Paragraphs>
  <Slides>44</Slides>
  <Notes>38</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44</vt:i4>
      </vt:variant>
    </vt:vector>
  </HeadingPairs>
  <TitlesOfParts>
    <vt:vector size="61" baseType="lpstr">
      <vt:lpstr>Wingdings</vt:lpstr>
      <vt:lpstr>Outfit</vt:lpstr>
      <vt:lpstr>Proxima Nova Semibold</vt:lpstr>
      <vt:lpstr>Open Sans</vt:lpstr>
      <vt:lpstr>Amatic SC</vt:lpstr>
      <vt:lpstr>Calibri</vt:lpstr>
      <vt:lpstr>Arial</vt:lpstr>
      <vt:lpstr>Proxima Nova</vt:lpstr>
      <vt:lpstr>Nunito Light</vt:lpstr>
      <vt:lpstr>Roboto Medium</vt:lpstr>
      <vt:lpstr>Lato</vt:lpstr>
      <vt:lpstr>Lato Light</vt:lpstr>
      <vt:lpstr>Arial Rounded MT Bold</vt:lpstr>
      <vt:lpstr>Outfit ExtraBold</vt:lpstr>
      <vt:lpstr>Roboto Bold</vt:lpstr>
      <vt:lpstr>Bayesian Data Analysis - Master of Science in Biostatistics by Slidesgo</vt:lpstr>
      <vt:lpstr>Slidesgo Final Pages</vt:lpstr>
      <vt:lpstr>Classification Model with 93% Accuracy – Telco Customer Churn Analysis</vt:lpstr>
      <vt:lpstr>Table of Content</vt:lpstr>
      <vt:lpstr>PowerPoint Presentation</vt:lpstr>
      <vt:lpstr>Course Timeline</vt:lpstr>
      <vt:lpstr>Technology Stack</vt:lpstr>
      <vt:lpstr>Project Overview</vt:lpstr>
      <vt:lpstr>Objective</vt:lpstr>
      <vt:lpstr>( 7043,21 )</vt:lpstr>
      <vt:lpstr>Inspection Datatypes,  Missing Values</vt:lpstr>
      <vt:lpstr>Anamolies Detection  (Stats / Distribution)</vt:lpstr>
      <vt:lpstr>Anamolies Detection  (Boxplot)</vt:lpstr>
      <vt:lpstr>Segment Dataset</vt:lpstr>
      <vt:lpstr>PowerPoint Presentation</vt:lpstr>
      <vt:lpstr>PowerPoint Presentation</vt:lpstr>
      <vt:lpstr>Predictive Modeling</vt:lpstr>
      <vt:lpstr>PowerPoint Presentation</vt:lpstr>
      <vt:lpstr>PowerPoint Presentation</vt:lpstr>
      <vt:lpstr>PowerPoint Presentation</vt:lpstr>
      <vt:lpstr>Provide Solution</vt:lpstr>
      <vt:lpstr>Project Timeline</vt:lpstr>
      <vt:lpstr>Project Budget </vt:lpstr>
      <vt:lpstr>Assignment brief</vt:lpstr>
      <vt:lpstr>Conclusions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ahmad zaki ramli</cp:lastModifiedBy>
  <cp:revision>18</cp:revision>
  <dcterms:modified xsi:type="dcterms:W3CDTF">2025-01-07T12:50:24Z</dcterms:modified>
</cp:coreProperties>
</file>